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71" r:id="rId3"/>
    <p:sldId id="284" r:id="rId4"/>
    <p:sldId id="287" r:id="rId5"/>
    <p:sldId id="288" r:id="rId6"/>
    <p:sldId id="289" r:id="rId7"/>
    <p:sldId id="290" r:id="rId8"/>
    <p:sldId id="291" r:id="rId9"/>
    <p:sldId id="292" r:id="rId10"/>
    <p:sldId id="294" r:id="rId11"/>
    <p:sldId id="293" r:id="rId12"/>
    <p:sldId id="296" r:id="rId13"/>
    <p:sldId id="297" r:id="rId14"/>
    <p:sldId id="282" r:id="rId15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ienvenue" id="{E75E278A-FF0E-49A4-B170-79828D63BBAD}">
          <p14:sldIdLst>
            <p14:sldId id="256"/>
          </p14:sldIdLst>
        </p14:section>
        <p14:section name="Création, morphose, annotation, collaboration, recherche" id="{B9B51309-D148-4332-87C2-07BE32FBCA3B}">
          <p14:sldIdLst>
            <p14:sldId id="271"/>
            <p14:sldId id="284"/>
            <p14:sldId id="287"/>
            <p14:sldId id="288"/>
            <p14:sldId id="289"/>
            <p14:sldId id="290"/>
            <p14:sldId id="291"/>
          </p14:sldIdLst>
        </p14:section>
        <p14:section name="En savoir plus" id="{2CC34DB2-6590-42C0-AD4B-A04C6060184E}">
          <p14:sldIdLst>
            <p14:sldId id="292"/>
            <p14:sldId id="294"/>
            <p14:sldId id="293"/>
            <p14:sldId id="296"/>
            <p14:sldId id="297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FF9B45"/>
    <a:srgbClr val="F1F37E"/>
    <a:srgbClr val="E5F97F"/>
    <a:srgbClr val="D24726"/>
    <a:srgbClr val="DD462F"/>
    <a:srgbClr val="404040"/>
    <a:srgbClr val="F8CFB6"/>
    <a:srgbClr val="F8CAB6"/>
    <a:srgbClr val="9239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214" autoAdjust="0"/>
  </p:normalViewPr>
  <p:slideViewPr>
    <p:cSldViewPr snapToGrid="0">
      <p:cViewPr varScale="1">
        <p:scale>
          <a:sx n="116" d="100"/>
          <a:sy n="116" d="100"/>
        </p:scale>
        <p:origin x="252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3504" y="-3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53B9F70-C9FE-45FE-8BA2-11B9BDB0807C}" type="datetime1">
              <a:rPr lang="fr-FR" smtClean="0"/>
              <a:pPr rtl="0"/>
              <a:t>18/12/2023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2DDE82-2D54-4AB2-8114-EB06BAB63866}" type="datetime1">
              <a:rPr lang="fr-FR" noProof="0" smtClean="0"/>
              <a:pPr rtl="0"/>
              <a:t>18/12/2023</a:t>
            </a:fld>
            <a:endParaRPr lang="fr-FR" noProof="0" dirty="0"/>
          </a:p>
        </p:txBody>
      </p:sp>
      <p:sp>
        <p:nvSpPr>
          <p:cNvPr id="4" name="Espace réservé d’image de diapositive 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r>
              <a:rPr lang="en-US" noProof="0" dirty="0"/>
              <a:t>+</a:t>
            </a:r>
            <a:endParaRPr lang="fr-FR" noProof="0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61EA0F-A667-4B49-8422-0062BC55E249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commentaires 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 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fr-FR" smtClean="0"/>
              <a:pPr rtl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26010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9598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786352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5319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 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commentaires 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fr-FR" dirty="0"/>
              <a:t>En mode Diaporama, sélectionnez les flèches pour visiter les liens.</a:t>
            </a:r>
          </a:p>
        </p:txBody>
      </p:sp>
      <p:sp>
        <p:nvSpPr>
          <p:cNvPr id="4" name="Espace réservé du numéro de diapositive 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fr-FR" smtClean="0"/>
              <a:pPr rtl="0"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21780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6534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22349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8993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78388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79039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70101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265090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61539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sz="1800" noProof="0" dirty="0"/>
          </a:p>
        </p:txBody>
      </p:sp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 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fr-FR" sz="1800" noProof="0" dirty="0"/>
          </a:p>
        </p:txBody>
      </p:sp>
      <p:cxnSp>
        <p:nvCxnSpPr>
          <p:cNvPr id="12" name="Connecteur droit 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 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Deuxième niveau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Troisième niveau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Quatrième niveau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6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4F100C82-D502-454B-9D54-D5DEB14EB94C}" type="datetime1">
              <a:rPr lang="fr-FR" noProof="0" smtClean="0"/>
              <a:pPr rtl="0"/>
              <a:t>18/12/2023</a:t>
            </a:fld>
            <a:endParaRPr lang="fr-FR" noProof="0" dirty="0"/>
          </a:p>
        </p:txBody>
      </p:sp>
      <p:sp>
        <p:nvSpPr>
          <p:cNvPr id="7" name="Espace réservé du pied de page 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8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sz="1800" noProof="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sz="1800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7" name="Espace réservé du contenu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Deuxième niveau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Troisième niveau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Quatrième niveau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Cinquième niveau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 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fr-FR" sz="1800" noProof="0" dirty="0"/>
          </a:p>
        </p:txBody>
      </p:sp>
      <p:sp>
        <p:nvSpPr>
          <p:cNvPr id="2" name="Espace réservé du titre 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fr-FR" noProof="0" dirty="0"/>
              <a:t>Deuxième niveau</a:t>
            </a:r>
          </a:p>
          <a:p>
            <a:pPr marL="685800" lvl="1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fr-FR" noProof="0" dirty="0"/>
              <a:t>Troisième niveau</a:t>
            </a:r>
          </a:p>
          <a:p>
            <a:pPr marL="1143000" lvl="2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fr-FR" noProof="0" dirty="0"/>
              <a:t>Quatrième niveau</a:t>
            </a:r>
          </a:p>
          <a:p>
            <a:pPr marL="1600200" lvl="3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2E4A3FCC-7018-480A-9973-FBF3BF4CEEDD}" type="datetime1">
              <a:rPr lang="fr-FR" noProof="0" smtClean="0"/>
              <a:pPr rtl="0"/>
              <a:t>18/12/2023</a:t>
            </a:fld>
            <a:endParaRPr lang="fr-FR" noProof="0" dirty="0"/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  <p:cxnSp>
        <p:nvCxnSpPr>
          <p:cNvPr id="8" name="Connecteur droit 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10" Type="http://schemas.openxmlformats.org/officeDocument/2006/relationships/image" Target="../media/image11.pn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rtlCol="0" anchor="ctr" anchorCtr="0">
            <a:normAutofit/>
          </a:bodyPr>
          <a:lstStyle/>
          <a:p>
            <a:pPr rtl="0"/>
            <a:r>
              <a:rPr lang="fr-FR" sz="4800" b="1" i="1" dirty="0">
                <a:solidFill>
                  <a:schemeClr val="bg1"/>
                </a:solidFill>
              </a:rPr>
              <a:t>Nature de l’information</a:t>
            </a:r>
          </a:p>
        </p:txBody>
      </p:sp>
      <p:pic>
        <p:nvPicPr>
          <p:cNvPr id="1026" name="Image 1">
            <a:extLst>
              <a:ext uri="{FF2B5EF4-FFF2-40B4-BE49-F238E27FC236}">
                <a16:creationId xmlns:a16="http://schemas.microsoft.com/office/drawing/2014/main" id="{8C481337-0308-4AAF-868E-7DB792A47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08" y="5370510"/>
            <a:ext cx="2048941" cy="964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F0E4F245-B362-4BF8-A811-9C7DDD1FFE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340" y="472814"/>
            <a:ext cx="4104555" cy="3081574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81258D5A-24B9-4B65-9ED5-D54F88B40F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713" y="3253946"/>
            <a:ext cx="4531708" cy="317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 7">
            <a:extLst>
              <a:ext uri="{FF2B5EF4-FFF2-40B4-BE49-F238E27FC236}">
                <a16:creationId xmlns:a16="http://schemas.microsoft.com/office/drawing/2014/main" id="{DD5C6201-CF06-459E-9937-180CA8901280}"/>
              </a:ext>
            </a:extLst>
          </p:cNvPr>
          <p:cNvSpPr txBox="1">
            <a:spLocks/>
          </p:cNvSpPr>
          <p:nvPr/>
        </p:nvSpPr>
        <p:spPr>
          <a:xfrm>
            <a:off x="521207" y="448056"/>
            <a:ext cx="11185240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5&gt; Caractéristiques des capteurs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EF2B558-E037-CD71-335E-518A630FD7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531" r="73005" b="12993"/>
          <a:stretch/>
        </p:blipFill>
        <p:spPr>
          <a:xfrm>
            <a:off x="1673503" y="2688771"/>
            <a:ext cx="4546066" cy="2980944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3041ADE5-610E-FC95-1A84-1ED3FFBB10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74" t="62154" r="50000" b="32804"/>
          <a:stretch/>
        </p:blipFill>
        <p:spPr>
          <a:xfrm>
            <a:off x="7786719" y="1871068"/>
            <a:ext cx="2329859" cy="120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4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 7">
            <a:extLst>
              <a:ext uri="{FF2B5EF4-FFF2-40B4-BE49-F238E27FC236}">
                <a16:creationId xmlns:a16="http://schemas.microsoft.com/office/drawing/2014/main" id="{DD5C6201-CF06-459E-9937-180CA8901280}"/>
              </a:ext>
            </a:extLst>
          </p:cNvPr>
          <p:cNvSpPr txBox="1">
            <a:spLocks/>
          </p:cNvSpPr>
          <p:nvPr/>
        </p:nvSpPr>
        <p:spPr>
          <a:xfrm>
            <a:off x="521207" y="448056"/>
            <a:ext cx="11185240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5&gt; Caractéristiques des capteurs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EF2B558-E037-CD71-335E-518A630FD7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618" r="73109"/>
          <a:stretch/>
        </p:blipFill>
        <p:spPr>
          <a:xfrm>
            <a:off x="1669941" y="2776151"/>
            <a:ext cx="4524913" cy="2932669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E393498D-2417-7220-54AA-44600564D7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16" t="62212" r="50318" b="32849"/>
          <a:stretch/>
        </p:blipFill>
        <p:spPr>
          <a:xfrm>
            <a:off x="7788619" y="1864326"/>
            <a:ext cx="2248930" cy="1169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08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 7">
            <a:extLst>
              <a:ext uri="{FF2B5EF4-FFF2-40B4-BE49-F238E27FC236}">
                <a16:creationId xmlns:a16="http://schemas.microsoft.com/office/drawing/2014/main" id="{DD5C6201-CF06-459E-9937-180CA8901280}"/>
              </a:ext>
            </a:extLst>
          </p:cNvPr>
          <p:cNvSpPr txBox="1">
            <a:spLocks/>
          </p:cNvSpPr>
          <p:nvPr/>
        </p:nvSpPr>
        <p:spPr>
          <a:xfrm>
            <a:off x="521207" y="448056"/>
            <a:ext cx="11185240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5&gt; Caractéristiques des capteurs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14810F1-BC17-9F64-60F6-A1DE68634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769" y="1403536"/>
            <a:ext cx="8948462" cy="5006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071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 7">
            <a:extLst>
              <a:ext uri="{FF2B5EF4-FFF2-40B4-BE49-F238E27FC236}">
                <a16:creationId xmlns:a16="http://schemas.microsoft.com/office/drawing/2014/main" id="{DD5C6201-CF06-459E-9937-180CA8901280}"/>
              </a:ext>
            </a:extLst>
          </p:cNvPr>
          <p:cNvSpPr txBox="1">
            <a:spLocks/>
          </p:cNvSpPr>
          <p:nvPr/>
        </p:nvSpPr>
        <p:spPr>
          <a:xfrm>
            <a:off x="521207" y="448056"/>
            <a:ext cx="11185240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5&gt; Caractéristiques des capteurs</a:t>
            </a:r>
          </a:p>
        </p:txBody>
      </p:sp>
    </p:spTree>
    <p:extLst>
      <p:ext uri="{BB962C8B-B14F-4D97-AF65-F5344CB8AC3E}">
        <p14:creationId xmlns:p14="http://schemas.microsoft.com/office/powerpoint/2010/main" val="1887341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 9"/>
          <p:cNvSpPr>
            <a:spLocks noGrp="1"/>
          </p:cNvSpPr>
          <p:nvPr>
            <p:ph type="title"/>
          </p:nvPr>
        </p:nvSpPr>
        <p:spPr>
          <a:xfrm>
            <a:off x="521207" y="1536192"/>
            <a:ext cx="9372805" cy="640080"/>
          </a:xfrm>
        </p:spPr>
        <p:txBody>
          <a:bodyPr rtlCol="0">
            <a:normAutofit/>
          </a:bodyPr>
          <a:lstStyle/>
          <a:p>
            <a:pPr rtl="0"/>
            <a:r>
              <a:rPr lang="fr-FR" b="1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Avez-vous 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 7"/>
          <p:cNvSpPr>
            <a:spLocks noGrp="1"/>
          </p:cNvSpPr>
          <p:nvPr>
            <p:ph type="title"/>
          </p:nvPr>
        </p:nvSpPr>
        <p:spPr>
          <a:xfrm>
            <a:off x="521207" y="448056"/>
            <a:ext cx="11157446" cy="640080"/>
          </a:xfrm>
        </p:spPr>
        <p:txBody>
          <a:bodyPr rtlCol="0">
            <a:noAutofit/>
          </a:bodyPr>
          <a:lstStyle/>
          <a:p>
            <a:pPr rtl="0"/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1&gt; Chaine d’information</a:t>
            </a:r>
          </a:p>
        </p:txBody>
      </p:sp>
      <p:sp>
        <p:nvSpPr>
          <p:cNvPr id="38" name="Espace réservé du contenu 17"/>
          <p:cNvSpPr txBox="1">
            <a:spLocks/>
          </p:cNvSpPr>
          <p:nvPr/>
        </p:nvSpPr>
        <p:spPr>
          <a:xfrm>
            <a:off x="6096000" y="1524708"/>
            <a:ext cx="5927430" cy="640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fr-FR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4B646499-9F55-4713-BAE1-120A17925EA7}"/>
              </a:ext>
            </a:extLst>
          </p:cNvPr>
          <p:cNvGrpSpPr/>
          <p:nvPr/>
        </p:nvGrpSpPr>
        <p:grpSpPr>
          <a:xfrm>
            <a:off x="886679" y="1524708"/>
            <a:ext cx="10418642" cy="4885236"/>
            <a:chOff x="431800" y="1989138"/>
            <a:chExt cx="8424863" cy="3960812"/>
          </a:xfrm>
        </p:grpSpPr>
        <p:sp>
          <p:nvSpPr>
            <p:cNvPr id="13" name="Rectangle à coins arrondis 21">
              <a:extLst>
                <a:ext uri="{FF2B5EF4-FFF2-40B4-BE49-F238E27FC236}">
                  <a16:creationId xmlns:a16="http://schemas.microsoft.com/office/drawing/2014/main" id="{145F5C00-1B93-43CC-913D-78E45256DAA5}"/>
                </a:ext>
              </a:extLst>
            </p:cNvPr>
            <p:cNvSpPr/>
            <p:nvPr/>
          </p:nvSpPr>
          <p:spPr>
            <a:xfrm>
              <a:off x="1403350" y="4760913"/>
              <a:ext cx="1763713" cy="1008062"/>
            </a:xfrm>
            <a:prstGeom prst="wedgeRoundRectCallout">
              <a:avLst>
                <a:gd name="adj1" fmla="val 156043"/>
                <a:gd name="adj2" fmla="val -251781"/>
                <a:gd name="adj3" fmla="val 16667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 sz="1400" b="1" i="1" dirty="0">
                <a:solidFill>
                  <a:schemeClr val="tx1"/>
                </a:solidFill>
              </a:endParaRPr>
            </a:p>
          </p:txBody>
        </p:sp>
        <p:sp>
          <p:nvSpPr>
            <p:cNvPr id="15" name="ZoneTexte 4">
              <a:extLst>
                <a:ext uri="{FF2B5EF4-FFF2-40B4-BE49-F238E27FC236}">
                  <a16:creationId xmlns:a16="http://schemas.microsoft.com/office/drawing/2014/main" id="{2D65B44C-CB23-44C1-A898-2B19F174C4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08400" y="1989138"/>
              <a:ext cx="1079500" cy="1331912"/>
            </a:xfrm>
            <a:prstGeom prst="rect">
              <a:avLst/>
            </a:prstGeom>
            <a:solidFill>
              <a:srgbClr val="FFFF99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fr-FR" altLang="fr-FR" sz="2000" b="1" dirty="0">
                  <a:latin typeface="Calibri" panose="020F0502020204030204" pitchFamily="34" charset="0"/>
                </a:rPr>
                <a:t>Traiter</a:t>
              </a:r>
            </a:p>
          </p:txBody>
        </p:sp>
        <p:sp>
          <p:nvSpPr>
            <p:cNvPr id="16" name="ZoneTexte 5">
              <a:extLst>
                <a:ext uri="{FF2B5EF4-FFF2-40B4-BE49-F238E27FC236}">
                  <a16:creationId xmlns:a16="http://schemas.microsoft.com/office/drawing/2014/main" id="{683FD29D-660A-458B-8320-1F7486C706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27650" y="1989138"/>
              <a:ext cx="1908175" cy="1331912"/>
            </a:xfrm>
            <a:prstGeom prst="rect">
              <a:avLst/>
            </a:prstGeom>
            <a:solidFill>
              <a:srgbClr val="FFFF99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fr-FR" altLang="fr-FR" sz="2000" b="1" dirty="0">
                  <a:latin typeface="Calibri" panose="020F0502020204030204" pitchFamily="34" charset="0"/>
                </a:rPr>
                <a:t>Communiquer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59222010-E3D3-4126-ACBD-B1585A724623}"/>
                </a:ext>
              </a:extLst>
            </p:cNvPr>
            <p:cNvSpPr txBox="1"/>
            <p:nvPr/>
          </p:nvSpPr>
          <p:spPr>
            <a:xfrm>
              <a:off x="3708400" y="3789363"/>
              <a:ext cx="1079500" cy="1331912"/>
            </a:xfrm>
            <a:prstGeom prst="rect">
              <a:avLst/>
            </a:prstGeom>
            <a:solidFill>
              <a:srgbClr val="F1F37E"/>
            </a:solidFill>
            <a:ln w="28575">
              <a:solidFill>
                <a:schemeClr val="tx1"/>
              </a:solidFill>
            </a:ln>
          </p:spPr>
          <p:txBody>
            <a:bodyPr anchor="ctr"/>
            <a:lstStyle/>
            <a:p>
              <a:pPr algn="ctr">
                <a:defRPr/>
              </a:pPr>
              <a:r>
                <a:rPr lang="fr-FR" sz="2000" b="1" dirty="0">
                  <a:latin typeface="Calibri" panose="020F0502020204030204" pitchFamily="34" charset="0"/>
                  <a:cs typeface="Calibri" panose="020F0502020204030204" pitchFamily="34" charset="0"/>
                </a:rPr>
                <a:t>Stocker</a:t>
              </a:r>
            </a:p>
            <a:p>
              <a:pPr algn="ctr">
                <a:defRPr/>
              </a:pPr>
              <a:r>
                <a:rPr lang="fr-FR" sz="1200" b="1" i="1" dirty="0">
                  <a:latin typeface="+mn-lt"/>
                </a:rPr>
                <a:t>(En cas de traitement numérique de l’information)</a:t>
              </a:r>
              <a:endParaRPr lang="fr-FR" sz="2000" b="1" i="1" dirty="0">
                <a:latin typeface="Calibri" pitchFamily="34" charset="0"/>
              </a:endParaRPr>
            </a:p>
          </p:txBody>
        </p:sp>
        <p:sp>
          <p:nvSpPr>
            <p:cNvPr id="18" name="Flèche droite 8">
              <a:extLst>
                <a:ext uri="{FF2B5EF4-FFF2-40B4-BE49-F238E27FC236}">
                  <a16:creationId xmlns:a16="http://schemas.microsoft.com/office/drawing/2014/main" id="{3C98A75D-26A9-4CA2-926A-4C885141AF78}"/>
                </a:ext>
              </a:extLst>
            </p:cNvPr>
            <p:cNvSpPr/>
            <p:nvPr/>
          </p:nvSpPr>
          <p:spPr>
            <a:xfrm>
              <a:off x="3167063" y="2600325"/>
              <a:ext cx="504825" cy="144463"/>
            </a:xfrm>
            <a:prstGeom prst="right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  <p:sp>
          <p:nvSpPr>
            <p:cNvPr id="19" name="Flèche droite 9">
              <a:extLst>
                <a:ext uri="{FF2B5EF4-FFF2-40B4-BE49-F238E27FC236}">
                  <a16:creationId xmlns:a16="http://schemas.microsoft.com/office/drawing/2014/main" id="{19CE1B19-CA65-4B09-B6EE-171C2B8EC969}"/>
                </a:ext>
              </a:extLst>
            </p:cNvPr>
            <p:cNvSpPr/>
            <p:nvPr/>
          </p:nvSpPr>
          <p:spPr>
            <a:xfrm>
              <a:off x="4787900" y="2600325"/>
              <a:ext cx="504825" cy="144463"/>
            </a:xfrm>
            <a:prstGeom prst="right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  <p:sp>
          <p:nvSpPr>
            <p:cNvPr id="20" name="Flèche droite 10">
              <a:extLst>
                <a:ext uri="{FF2B5EF4-FFF2-40B4-BE49-F238E27FC236}">
                  <a16:creationId xmlns:a16="http://schemas.microsoft.com/office/drawing/2014/main" id="{53C021A0-2B5E-4E56-B798-D9944EFA1A17}"/>
                </a:ext>
              </a:extLst>
            </p:cNvPr>
            <p:cNvSpPr/>
            <p:nvPr/>
          </p:nvSpPr>
          <p:spPr>
            <a:xfrm>
              <a:off x="7235825" y="2168525"/>
              <a:ext cx="504825" cy="144463"/>
            </a:xfrm>
            <a:prstGeom prst="right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  <p:sp>
          <p:nvSpPr>
            <p:cNvPr id="21" name="Flèche droite 11">
              <a:extLst>
                <a:ext uri="{FF2B5EF4-FFF2-40B4-BE49-F238E27FC236}">
                  <a16:creationId xmlns:a16="http://schemas.microsoft.com/office/drawing/2014/main" id="{37595DA4-7C18-4B21-8131-6EA6935E9F11}"/>
                </a:ext>
              </a:extLst>
            </p:cNvPr>
            <p:cNvSpPr/>
            <p:nvPr/>
          </p:nvSpPr>
          <p:spPr>
            <a:xfrm>
              <a:off x="7235825" y="2924175"/>
              <a:ext cx="504825" cy="144463"/>
            </a:xfrm>
            <a:prstGeom prst="right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  <p:sp>
          <p:nvSpPr>
            <p:cNvPr id="22" name="Flèche droite 12">
              <a:extLst>
                <a:ext uri="{FF2B5EF4-FFF2-40B4-BE49-F238E27FC236}">
                  <a16:creationId xmlns:a16="http://schemas.microsoft.com/office/drawing/2014/main" id="{7094AEE4-769C-464D-AF68-20B4D8AD3ACE}"/>
                </a:ext>
              </a:extLst>
            </p:cNvPr>
            <p:cNvSpPr/>
            <p:nvPr/>
          </p:nvSpPr>
          <p:spPr>
            <a:xfrm>
              <a:off x="1403350" y="2168525"/>
              <a:ext cx="504825" cy="144463"/>
            </a:xfrm>
            <a:prstGeom prst="right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  <p:sp>
          <p:nvSpPr>
            <p:cNvPr id="23" name="Flèche droite 13">
              <a:extLst>
                <a:ext uri="{FF2B5EF4-FFF2-40B4-BE49-F238E27FC236}">
                  <a16:creationId xmlns:a16="http://schemas.microsoft.com/office/drawing/2014/main" id="{3FA9E9B5-4D95-4215-B5E7-70C79860B966}"/>
                </a:ext>
              </a:extLst>
            </p:cNvPr>
            <p:cNvSpPr/>
            <p:nvPr/>
          </p:nvSpPr>
          <p:spPr>
            <a:xfrm>
              <a:off x="1403350" y="2924175"/>
              <a:ext cx="504825" cy="144463"/>
            </a:xfrm>
            <a:prstGeom prst="right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  <p:sp>
          <p:nvSpPr>
            <p:cNvPr id="24" name="Double flèche verticale 14">
              <a:extLst>
                <a:ext uri="{FF2B5EF4-FFF2-40B4-BE49-F238E27FC236}">
                  <a16:creationId xmlns:a16="http://schemas.microsoft.com/office/drawing/2014/main" id="{8DDD5095-7E66-4190-9B61-C86EEB6211C5}"/>
                </a:ext>
              </a:extLst>
            </p:cNvPr>
            <p:cNvSpPr/>
            <p:nvPr/>
          </p:nvSpPr>
          <p:spPr>
            <a:xfrm>
              <a:off x="4176713" y="3321050"/>
              <a:ext cx="142875" cy="431800"/>
            </a:xfrm>
            <a:prstGeom prst="upDownArrow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  <p:sp>
          <p:nvSpPr>
            <p:cNvPr id="25" name="ZoneTexte 15">
              <a:extLst>
                <a:ext uri="{FF2B5EF4-FFF2-40B4-BE49-F238E27FC236}">
                  <a16:creationId xmlns:a16="http://schemas.microsoft.com/office/drawing/2014/main" id="{E617784D-16BE-4B4B-9F05-531E2B3F82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8313" y="1992313"/>
              <a:ext cx="1042987" cy="461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fr-FR" altLang="fr-FR" sz="1200" b="1" i="1"/>
                <a:t>Grandeurs physiques</a:t>
              </a:r>
            </a:p>
          </p:txBody>
        </p:sp>
        <p:sp>
          <p:nvSpPr>
            <p:cNvPr id="26" name="ZoneTexte 16">
              <a:extLst>
                <a:ext uri="{FF2B5EF4-FFF2-40B4-BE49-F238E27FC236}">
                  <a16:creationId xmlns:a16="http://schemas.microsoft.com/office/drawing/2014/main" id="{91E155F1-5935-4141-87BA-054090AFB8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1800" y="2847975"/>
              <a:ext cx="1044575" cy="2778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fr-FR" altLang="fr-FR" sz="1200" b="1" i="1"/>
                <a:t>Consignes</a:t>
              </a:r>
              <a:endParaRPr lang="fr-FR" altLang="fr-FR" sz="1400" b="1" i="1"/>
            </a:p>
          </p:txBody>
        </p:sp>
        <p:sp>
          <p:nvSpPr>
            <p:cNvPr id="29" name="Rectangle à coins arrondis 22">
              <a:extLst>
                <a:ext uri="{FF2B5EF4-FFF2-40B4-BE49-F238E27FC236}">
                  <a16:creationId xmlns:a16="http://schemas.microsoft.com/office/drawing/2014/main" id="{A22AD1EF-ED17-4B5D-AFCF-6B9C276D2DB5}"/>
                </a:ext>
              </a:extLst>
            </p:cNvPr>
            <p:cNvSpPr/>
            <p:nvPr/>
          </p:nvSpPr>
          <p:spPr>
            <a:xfrm>
              <a:off x="1223963" y="4724400"/>
              <a:ext cx="1943100" cy="1225550"/>
            </a:xfrm>
            <a:prstGeom prst="wedgeRoundRectCallout">
              <a:avLst>
                <a:gd name="adj1" fmla="val 63739"/>
                <a:gd name="adj2" fmla="val -214713"/>
                <a:gd name="adj3" fmla="val 16667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FR" sz="1400" b="1" i="1" dirty="0">
                  <a:solidFill>
                    <a:schemeClr val="tx1"/>
                  </a:solidFill>
                </a:rPr>
                <a:t>Flux d’informations véhiculées « le plus souvent » par des signaux électriques</a:t>
              </a:r>
            </a:p>
          </p:txBody>
        </p:sp>
        <p:sp>
          <p:nvSpPr>
            <p:cNvPr id="27" name="ZoneTexte 17">
              <a:extLst>
                <a:ext uri="{FF2B5EF4-FFF2-40B4-BE49-F238E27FC236}">
                  <a16:creationId xmlns:a16="http://schemas.microsoft.com/office/drawing/2014/main" id="{B0AC5DA6-CFBC-4B21-9633-B6EFEF1377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32700" y="2092325"/>
              <a:ext cx="1223963" cy="2778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fr-FR" altLang="fr-FR" sz="1200" b="1" i="1"/>
                <a:t>Informations</a:t>
              </a:r>
              <a:endParaRPr lang="fr-FR" altLang="fr-FR" sz="1400" b="1" i="1"/>
            </a:p>
          </p:txBody>
        </p:sp>
        <p:sp>
          <p:nvSpPr>
            <p:cNvPr id="28" name="ZoneTexte 18">
              <a:extLst>
                <a:ext uri="{FF2B5EF4-FFF2-40B4-BE49-F238E27FC236}">
                  <a16:creationId xmlns:a16="http://schemas.microsoft.com/office/drawing/2014/main" id="{F7C96D69-106F-4E79-B9D0-DD6C010724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16800" y="2847975"/>
              <a:ext cx="1223963" cy="2778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fr-FR" altLang="fr-FR" sz="1200" b="1" i="1"/>
                <a:t>Ordres</a:t>
              </a:r>
            </a:p>
          </p:txBody>
        </p:sp>
        <p:sp>
          <p:nvSpPr>
            <p:cNvPr id="31" name="Rectangle à coins arrondis 24">
              <a:extLst>
                <a:ext uri="{FF2B5EF4-FFF2-40B4-BE49-F238E27FC236}">
                  <a16:creationId xmlns:a16="http://schemas.microsoft.com/office/drawing/2014/main" id="{6CEF6F3A-9859-40B3-A942-E0995E164F1C}"/>
                </a:ext>
              </a:extLst>
            </p:cNvPr>
            <p:cNvSpPr/>
            <p:nvPr/>
          </p:nvSpPr>
          <p:spPr>
            <a:xfrm>
              <a:off x="6767513" y="3465513"/>
              <a:ext cx="1441450" cy="827087"/>
            </a:xfrm>
            <a:prstGeom prst="wedgeRoundRectCallout">
              <a:avLst>
                <a:gd name="adj1" fmla="val -82558"/>
                <a:gd name="adj2" fmla="val -127962"/>
                <a:gd name="adj3" fmla="val 16667"/>
              </a:avLst>
            </a:prstGeom>
            <a:solidFill>
              <a:srgbClr val="FF9B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FR" sz="1200" b="1" i="1" dirty="0" err="1">
                  <a:solidFill>
                    <a:schemeClr val="tx1"/>
                  </a:solidFill>
                </a:rPr>
                <a:t>Exp</a:t>
              </a:r>
              <a:r>
                <a:rPr lang="fr-FR" sz="1200" b="1" i="1" dirty="0">
                  <a:solidFill>
                    <a:schemeClr val="tx1"/>
                  </a:solidFill>
                </a:rPr>
                <a:t> : Afficheur, LED, interface Wifi…</a:t>
              </a:r>
            </a:p>
          </p:txBody>
        </p:sp>
        <p:sp>
          <p:nvSpPr>
            <p:cNvPr id="32" name="Rectangle à coins arrondis 25">
              <a:extLst>
                <a:ext uri="{FF2B5EF4-FFF2-40B4-BE49-F238E27FC236}">
                  <a16:creationId xmlns:a16="http://schemas.microsoft.com/office/drawing/2014/main" id="{F94BCFBE-6502-4967-999E-09F71EF02C11}"/>
                </a:ext>
              </a:extLst>
            </p:cNvPr>
            <p:cNvSpPr/>
            <p:nvPr/>
          </p:nvSpPr>
          <p:spPr>
            <a:xfrm>
              <a:off x="5759450" y="4437063"/>
              <a:ext cx="1441450" cy="828675"/>
            </a:xfrm>
            <a:prstGeom prst="wedgeRoundRectCallout">
              <a:avLst>
                <a:gd name="adj1" fmla="val -150633"/>
                <a:gd name="adj2" fmla="val -263429"/>
                <a:gd name="adj3" fmla="val 16667"/>
              </a:avLst>
            </a:prstGeom>
            <a:solidFill>
              <a:srgbClr val="FF9B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FR" sz="1200" b="1" i="1" dirty="0" err="1">
                  <a:solidFill>
                    <a:schemeClr val="tx1"/>
                  </a:solidFill>
                </a:rPr>
                <a:t>Exp</a:t>
              </a:r>
              <a:r>
                <a:rPr lang="fr-FR" sz="1200" b="1" i="1" dirty="0">
                  <a:solidFill>
                    <a:schemeClr val="tx1"/>
                  </a:solidFill>
                </a:rPr>
                <a:t> : Carte à microprocesseur, Circuits logiques…</a:t>
              </a:r>
            </a:p>
          </p:txBody>
        </p:sp>
        <p:sp>
          <p:nvSpPr>
            <p:cNvPr id="33" name="Rectangle à coins arrondis 26">
              <a:extLst>
                <a:ext uri="{FF2B5EF4-FFF2-40B4-BE49-F238E27FC236}">
                  <a16:creationId xmlns:a16="http://schemas.microsoft.com/office/drawing/2014/main" id="{80F47C59-AE93-46BE-9316-BBDEF56298B5}"/>
                </a:ext>
              </a:extLst>
            </p:cNvPr>
            <p:cNvSpPr/>
            <p:nvPr/>
          </p:nvSpPr>
          <p:spPr>
            <a:xfrm>
              <a:off x="4824413" y="5408613"/>
              <a:ext cx="1295400" cy="504825"/>
            </a:xfrm>
            <a:prstGeom prst="wedgeRoundRectCallout">
              <a:avLst>
                <a:gd name="adj1" fmla="val -65612"/>
                <a:gd name="adj2" fmla="val -284083"/>
                <a:gd name="adj3" fmla="val 16667"/>
              </a:avLst>
            </a:prstGeom>
            <a:solidFill>
              <a:srgbClr val="FF9B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FR" sz="1200" b="1" i="1" dirty="0" err="1">
                  <a:solidFill>
                    <a:schemeClr val="tx1"/>
                  </a:solidFill>
                </a:rPr>
                <a:t>Exp</a:t>
              </a:r>
              <a:r>
                <a:rPr lang="fr-FR" sz="1200" b="1" i="1" dirty="0">
                  <a:solidFill>
                    <a:schemeClr val="tx1"/>
                  </a:solidFill>
                </a:rPr>
                <a:t> : Mémoire…</a:t>
              </a:r>
            </a:p>
          </p:txBody>
        </p:sp>
        <p:sp>
          <p:nvSpPr>
            <p:cNvPr id="14" name="ZoneTexte 3">
              <a:extLst>
                <a:ext uri="{FF2B5EF4-FFF2-40B4-BE49-F238E27FC236}">
                  <a16:creationId xmlns:a16="http://schemas.microsoft.com/office/drawing/2014/main" id="{AFB3C5B8-B3AC-4805-A4DC-A2786186CC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43100" y="1989138"/>
              <a:ext cx="1223963" cy="1331912"/>
            </a:xfrm>
            <a:prstGeom prst="rect">
              <a:avLst/>
            </a:prstGeom>
            <a:solidFill>
              <a:srgbClr val="FFFF99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fr-FR" altLang="fr-FR" sz="2000" b="1">
                  <a:latin typeface="Calibri" panose="020F0502020204030204" pitchFamily="34" charset="0"/>
                </a:rPr>
                <a:t>Acquérir</a:t>
              </a:r>
              <a:endParaRPr lang="fr-FR" altLang="fr-FR" sz="2400" b="1">
                <a:latin typeface="Calibri" panose="020F0502020204030204" pitchFamily="34" charset="0"/>
              </a:endParaRPr>
            </a:p>
          </p:txBody>
        </p:sp>
        <p:sp>
          <p:nvSpPr>
            <p:cNvPr id="30" name="Rectangle à coins arrondis 23">
              <a:extLst>
                <a:ext uri="{FF2B5EF4-FFF2-40B4-BE49-F238E27FC236}">
                  <a16:creationId xmlns:a16="http://schemas.microsoft.com/office/drawing/2014/main" id="{D5ECC1C5-416B-4BE4-BC5C-8E885AF2B4CF}"/>
                </a:ext>
              </a:extLst>
            </p:cNvPr>
            <p:cNvSpPr/>
            <p:nvPr/>
          </p:nvSpPr>
          <p:spPr>
            <a:xfrm>
              <a:off x="935038" y="3465513"/>
              <a:ext cx="1441450" cy="827087"/>
            </a:xfrm>
            <a:prstGeom prst="wedgeRoundRectCallout">
              <a:avLst>
                <a:gd name="adj1" fmla="val 62101"/>
                <a:gd name="adj2" fmla="val -112025"/>
                <a:gd name="adj3" fmla="val 16667"/>
              </a:avLst>
            </a:prstGeom>
            <a:solidFill>
              <a:srgbClr val="FF9B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FR" sz="1200" b="1" i="1" dirty="0" err="1">
                  <a:solidFill>
                    <a:schemeClr val="tx1"/>
                  </a:solidFill>
                </a:rPr>
                <a:t>Exp</a:t>
              </a:r>
              <a:r>
                <a:rPr lang="fr-FR" sz="1200" b="1" i="1" dirty="0">
                  <a:solidFill>
                    <a:schemeClr val="tx1"/>
                  </a:solidFill>
                </a:rPr>
                <a:t> : Capteur de température, Bouton poussoir…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 7">
            <a:extLst>
              <a:ext uri="{FF2B5EF4-FFF2-40B4-BE49-F238E27FC236}">
                <a16:creationId xmlns:a16="http://schemas.microsoft.com/office/drawing/2014/main" id="{9F8D7289-5F90-47EA-A610-75073C662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11157446" cy="640080"/>
          </a:xfrm>
        </p:spPr>
        <p:txBody>
          <a:bodyPr rtlCol="0">
            <a:noAutofit/>
          </a:bodyPr>
          <a:lstStyle/>
          <a:p>
            <a:pPr rtl="0"/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2&gt; Applications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B9A870B9-3FCE-4B63-84BB-23E2C284ADEA}"/>
              </a:ext>
            </a:extLst>
          </p:cNvPr>
          <p:cNvGrpSpPr/>
          <p:nvPr/>
        </p:nvGrpSpPr>
        <p:grpSpPr>
          <a:xfrm>
            <a:off x="1714473" y="1511084"/>
            <a:ext cx="8763053" cy="4532313"/>
            <a:chOff x="401638" y="1130300"/>
            <a:chExt cx="8763053" cy="4532313"/>
          </a:xfrm>
        </p:grpSpPr>
        <p:grpSp>
          <p:nvGrpSpPr>
            <p:cNvPr id="5" name="Groupe 75">
              <a:extLst>
                <a:ext uri="{FF2B5EF4-FFF2-40B4-BE49-F238E27FC236}">
                  <a16:creationId xmlns:a16="http://schemas.microsoft.com/office/drawing/2014/main" id="{B416778E-4B15-4C2A-BF57-3AF075AE8D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1638" y="2501900"/>
              <a:ext cx="2659062" cy="1295400"/>
              <a:chOff x="320865" y="2420888"/>
              <a:chExt cx="2659544" cy="1296008"/>
            </a:xfrm>
          </p:grpSpPr>
          <p:grpSp>
            <p:nvGrpSpPr>
              <p:cNvPr id="109" name="Groupe 40">
                <a:extLst>
                  <a:ext uri="{FF2B5EF4-FFF2-40B4-BE49-F238E27FC236}">
                    <a16:creationId xmlns:a16="http://schemas.microsoft.com/office/drawing/2014/main" id="{A78FF619-0C53-4C70-BD52-4A61195B1BD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95536" y="2420888"/>
                <a:ext cx="2584873" cy="1296008"/>
                <a:chOff x="575556" y="2384884"/>
                <a:chExt cx="2584873" cy="1296008"/>
              </a:xfrm>
            </p:grpSpPr>
            <p:pic>
              <p:nvPicPr>
                <p:cNvPr id="114" name="Picture 5">
                  <a:extLst>
                    <a:ext uri="{FF2B5EF4-FFF2-40B4-BE49-F238E27FC236}">
                      <a16:creationId xmlns:a16="http://schemas.microsoft.com/office/drawing/2014/main" id="{ED29C5CF-76A4-4484-8552-16B049214D2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75556" y="2456892"/>
                  <a:ext cx="2271600" cy="1224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15" name="ZoneTexte 38">
                  <a:extLst>
                    <a:ext uri="{FF2B5EF4-FFF2-40B4-BE49-F238E27FC236}">
                      <a16:creationId xmlns:a16="http://schemas.microsoft.com/office/drawing/2014/main" id="{33843513-AAE3-4A76-B53B-6CA1D754612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937447" y="2384884"/>
                  <a:ext cx="1546321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fr-FR" altLang="fr-FR" sz="1200" b="1" i="1"/>
                    <a:t>Température en °C</a:t>
                  </a:r>
                  <a:endParaRPr lang="fr-FR" altLang="fr-FR" b="1" i="1"/>
                </a:p>
              </p:txBody>
            </p:sp>
            <p:sp>
              <p:nvSpPr>
                <p:cNvPr id="116" name="ZoneTexte 39">
                  <a:extLst>
                    <a:ext uri="{FF2B5EF4-FFF2-40B4-BE49-F238E27FC236}">
                      <a16:creationId xmlns:a16="http://schemas.microsoft.com/office/drawing/2014/main" id="{EB041181-5943-49FC-9152-400F424CBAA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2555776" y="3104964"/>
                  <a:ext cx="604653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fr-FR" altLang="fr-FR" sz="1200" b="1" i="1"/>
                    <a:t>t en s</a:t>
                  </a:r>
                  <a:endParaRPr lang="fr-FR" altLang="fr-FR" b="1" i="1"/>
                </a:p>
              </p:txBody>
            </p:sp>
          </p:grpSp>
          <p:sp>
            <p:nvSpPr>
              <p:cNvPr id="110" name="ZoneTexte 62">
                <a:extLst>
                  <a:ext uri="{FF2B5EF4-FFF2-40B4-BE49-F238E27FC236}">
                    <a16:creationId xmlns:a16="http://schemas.microsoft.com/office/drawing/2014/main" id="{5B0948E9-F74E-48B7-8938-F3311C0C460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0865" y="2952466"/>
                <a:ext cx="4700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fr-FR" altLang="fr-FR" sz="1000" b="1"/>
                  <a:t>20°C</a:t>
                </a:r>
              </a:p>
            </p:txBody>
          </p:sp>
          <p:cxnSp>
            <p:nvCxnSpPr>
              <p:cNvPr id="111" name="Connecteur droit 110">
                <a:extLst>
                  <a:ext uri="{FF2B5EF4-FFF2-40B4-BE49-F238E27FC236}">
                    <a16:creationId xmlns:a16="http://schemas.microsoft.com/office/drawing/2014/main" id="{E3DFD27C-C761-4AA0-B0CD-B377BF8B87A7}"/>
                  </a:ext>
                </a:extLst>
              </p:cNvPr>
              <p:cNvCxnSpPr/>
              <p:nvPr/>
            </p:nvCxnSpPr>
            <p:spPr>
              <a:xfrm>
                <a:off x="700346" y="3078421"/>
                <a:ext cx="1786262" cy="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Connecteur droit 111">
                <a:extLst>
                  <a:ext uri="{FF2B5EF4-FFF2-40B4-BE49-F238E27FC236}">
                    <a16:creationId xmlns:a16="http://schemas.microsoft.com/office/drawing/2014/main" id="{E58B7ACA-2960-4A70-9181-3D6263CBED6F}"/>
                  </a:ext>
                </a:extLst>
              </p:cNvPr>
              <p:cNvCxnSpPr/>
              <p:nvPr/>
            </p:nvCxnSpPr>
            <p:spPr>
              <a:xfrm>
                <a:off x="743217" y="3378600"/>
                <a:ext cx="1786261" cy="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ZoneTexte 69">
                <a:extLst>
                  <a:ext uri="{FF2B5EF4-FFF2-40B4-BE49-F238E27FC236}">
                    <a16:creationId xmlns:a16="http://schemas.microsoft.com/office/drawing/2014/main" id="{87BD8908-B9E5-4E4A-AF1B-1EF8B5C5335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7534" y="3242986"/>
                <a:ext cx="399468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fr-FR" altLang="fr-FR" sz="1000" b="1"/>
                  <a:t>5°C</a:t>
                </a:r>
              </a:p>
            </p:txBody>
          </p:sp>
        </p:grpSp>
        <p:grpSp>
          <p:nvGrpSpPr>
            <p:cNvPr id="6" name="Groupe 74">
              <a:extLst>
                <a:ext uri="{FF2B5EF4-FFF2-40B4-BE49-F238E27FC236}">
                  <a16:creationId xmlns:a16="http://schemas.microsoft.com/office/drawing/2014/main" id="{22C75380-72F5-4034-B655-821CB78216A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27675" y="1196975"/>
              <a:ext cx="2663825" cy="1296988"/>
              <a:chOff x="5500687" y="1376772"/>
              <a:chExt cx="2664298" cy="1296008"/>
            </a:xfrm>
          </p:grpSpPr>
          <p:grpSp>
            <p:nvGrpSpPr>
              <p:cNvPr id="101" name="Groupe 43">
                <a:extLst>
                  <a:ext uri="{FF2B5EF4-FFF2-40B4-BE49-F238E27FC236}">
                    <a16:creationId xmlns:a16="http://schemas.microsoft.com/office/drawing/2014/main" id="{A9F9A3A9-5A21-4C8A-8A86-404A70941C7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80112" y="1376772"/>
                <a:ext cx="2584873" cy="1296008"/>
                <a:chOff x="5580112" y="1376772"/>
                <a:chExt cx="2584873" cy="1296008"/>
              </a:xfrm>
            </p:grpSpPr>
            <p:pic>
              <p:nvPicPr>
                <p:cNvPr id="106" name="Image 10" descr="analogique.jpg">
                  <a:extLst>
                    <a:ext uri="{FF2B5EF4-FFF2-40B4-BE49-F238E27FC236}">
                      <a16:creationId xmlns:a16="http://schemas.microsoft.com/office/drawing/2014/main" id="{A979C066-89A0-4074-B83A-16C79BDE36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580112" y="1448780"/>
                  <a:ext cx="2271600" cy="1224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07" name="ZoneTexte 41">
                  <a:extLst>
                    <a:ext uri="{FF2B5EF4-FFF2-40B4-BE49-F238E27FC236}">
                      <a16:creationId xmlns:a16="http://schemas.microsoft.com/office/drawing/2014/main" id="{FCF9290B-28FF-49DB-8A55-F59C5EBF2BD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940152" y="1376772"/>
                  <a:ext cx="1031051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fr-FR" altLang="fr-FR" sz="1200" b="1" i="1"/>
                    <a:t>Utemp en V</a:t>
                  </a:r>
                  <a:endParaRPr lang="fr-FR" altLang="fr-FR" b="1" i="1"/>
                </a:p>
              </p:txBody>
            </p:sp>
            <p:sp>
              <p:nvSpPr>
                <p:cNvPr id="108" name="ZoneTexte 42">
                  <a:extLst>
                    <a:ext uri="{FF2B5EF4-FFF2-40B4-BE49-F238E27FC236}">
                      <a16:creationId xmlns:a16="http://schemas.microsoft.com/office/drawing/2014/main" id="{F7CFC18E-66C1-4B39-9B51-72D03BDE44A4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7560332" y="2107885"/>
                  <a:ext cx="604653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fr-FR" altLang="fr-FR" sz="1200" b="1" i="1"/>
                    <a:t>t en s</a:t>
                  </a:r>
                  <a:endParaRPr lang="fr-FR" altLang="fr-FR" b="1" i="1"/>
                </a:p>
              </p:txBody>
            </p:sp>
          </p:grpSp>
          <p:sp>
            <p:nvSpPr>
              <p:cNvPr id="102" name="ZoneTexte 70">
                <a:extLst>
                  <a:ext uri="{FF2B5EF4-FFF2-40B4-BE49-F238E27FC236}">
                    <a16:creationId xmlns:a16="http://schemas.microsoft.com/office/drawing/2014/main" id="{F21CD2E9-884E-4383-AF97-1962717E816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612009" y="1923767"/>
                <a:ext cx="375424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fr-FR" altLang="fr-FR" sz="1000" b="1"/>
                  <a:t>2 V</a:t>
                </a:r>
              </a:p>
            </p:txBody>
          </p:sp>
          <p:cxnSp>
            <p:nvCxnSpPr>
              <p:cNvPr id="103" name="Connecteur droit 102">
                <a:extLst>
                  <a:ext uri="{FF2B5EF4-FFF2-40B4-BE49-F238E27FC236}">
                    <a16:creationId xmlns:a16="http://schemas.microsoft.com/office/drawing/2014/main" id="{B95832E2-867B-45EE-A714-5FD717EF62D1}"/>
                  </a:ext>
                </a:extLst>
              </p:cNvPr>
              <p:cNvCxnSpPr/>
              <p:nvPr/>
            </p:nvCxnSpPr>
            <p:spPr>
              <a:xfrm>
                <a:off x="5929388" y="2044605"/>
                <a:ext cx="1786255" cy="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ZoneTexte 72">
                <a:extLst>
                  <a:ext uri="{FF2B5EF4-FFF2-40B4-BE49-F238E27FC236}">
                    <a16:creationId xmlns:a16="http://schemas.microsoft.com/office/drawing/2014/main" id="{E68BF028-39AE-4E1B-BADB-FE6A828F6DC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500687" y="2247619"/>
                <a:ext cx="385763" cy="1538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r" eaLnBrk="1" hangingPunct="1"/>
                <a:r>
                  <a:rPr lang="fr-FR" altLang="fr-FR" sz="1000" b="1"/>
                  <a:t>0,5 V</a:t>
                </a:r>
              </a:p>
            </p:txBody>
          </p:sp>
          <p:cxnSp>
            <p:nvCxnSpPr>
              <p:cNvPr id="105" name="Connecteur droit 104">
                <a:extLst>
                  <a:ext uri="{FF2B5EF4-FFF2-40B4-BE49-F238E27FC236}">
                    <a16:creationId xmlns:a16="http://schemas.microsoft.com/office/drawing/2014/main" id="{DA52FB99-4BE6-43FF-AF3C-5F16FDD706B4}"/>
                  </a:ext>
                </a:extLst>
              </p:cNvPr>
              <p:cNvCxnSpPr/>
              <p:nvPr/>
            </p:nvCxnSpPr>
            <p:spPr>
              <a:xfrm>
                <a:off x="5929388" y="2349175"/>
                <a:ext cx="1786255" cy="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oupe 92">
              <a:extLst>
                <a:ext uri="{FF2B5EF4-FFF2-40B4-BE49-F238E27FC236}">
                  <a16:creationId xmlns:a16="http://schemas.microsoft.com/office/drawing/2014/main" id="{FCDCF5F2-680D-46B1-9085-225C710E64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76863" y="2692400"/>
              <a:ext cx="2706687" cy="1512888"/>
              <a:chOff x="5349407" y="3104964"/>
              <a:chExt cx="2707566" cy="1512892"/>
            </a:xfrm>
          </p:grpSpPr>
          <p:pic>
            <p:nvPicPr>
              <p:cNvPr id="85" name="Picture 5">
                <a:extLst>
                  <a:ext uri="{FF2B5EF4-FFF2-40B4-BE49-F238E27FC236}">
                    <a16:creationId xmlns:a16="http://schemas.microsoft.com/office/drawing/2014/main" id="{41EC65B5-8BE6-4FCB-AF9D-69945164CC6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lum bright="6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80112" y="3176972"/>
                <a:ext cx="2268000" cy="1214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6" name="Image 11" descr="logique.jpg">
                <a:extLst>
                  <a:ext uri="{FF2B5EF4-FFF2-40B4-BE49-F238E27FC236}">
                    <a16:creationId xmlns:a16="http://schemas.microsoft.com/office/drawing/2014/main" id="{E870745B-C78E-45FB-9C23-7039FB3BB8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84" t="2942" r="1799" b="2930"/>
              <a:stretch>
                <a:fillRect/>
              </a:stretch>
            </p:blipFill>
            <p:spPr bwMode="auto">
              <a:xfrm>
                <a:off x="5616116" y="3212976"/>
                <a:ext cx="2196244" cy="11521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cxnSp>
            <p:nvCxnSpPr>
              <p:cNvPr id="87" name="Connecteur droit 86">
                <a:extLst>
                  <a:ext uri="{FF2B5EF4-FFF2-40B4-BE49-F238E27FC236}">
                    <a16:creationId xmlns:a16="http://schemas.microsoft.com/office/drawing/2014/main" id="{3B4F1191-C5AE-4041-8424-8BB0F0684CA6}"/>
                  </a:ext>
                </a:extLst>
              </p:cNvPr>
              <p:cNvCxnSpPr/>
              <p:nvPr/>
            </p:nvCxnSpPr>
            <p:spPr>
              <a:xfrm>
                <a:off x="5940149" y="4076517"/>
                <a:ext cx="1727761" cy="0"/>
              </a:xfrm>
              <a:prstGeom prst="line">
                <a:avLst/>
              </a:prstGeom>
              <a:ln w="952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Connecteur droit 87">
                <a:extLst>
                  <a:ext uri="{FF2B5EF4-FFF2-40B4-BE49-F238E27FC236}">
                    <a16:creationId xmlns:a16="http://schemas.microsoft.com/office/drawing/2014/main" id="{BE9FE442-4ABD-44BE-B996-581A2DE2970E}"/>
                  </a:ext>
                </a:extLst>
              </p:cNvPr>
              <p:cNvCxnSpPr/>
              <p:nvPr/>
            </p:nvCxnSpPr>
            <p:spPr>
              <a:xfrm>
                <a:off x="5940149" y="3536765"/>
                <a:ext cx="64791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Connecteur droit 88">
                <a:extLst>
                  <a:ext uri="{FF2B5EF4-FFF2-40B4-BE49-F238E27FC236}">
                    <a16:creationId xmlns:a16="http://schemas.microsoft.com/office/drawing/2014/main" id="{6489514C-5B3B-4015-82D7-37B3B26206D4}"/>
                  </a:ext>
                </a:extLst>
              </p:cNvPr>
              <p:cNvCxnSpPr/>
              <p:nvPr/>
            </p:nvCxnSpPr>
            <p:spPr>
              <a:xfrm flipV="1">
                <a:off x="6588059" y="3536765"/>
                <a:ext cx="0" cy="612777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Connecteur droit 89">
                <a:extLst>
                  <a:ext uri="{FF2B5EF4-FFF2-40B4-BE49-F238E27FC236}">
                    <a16:creationId xmlns:a16="http://schemas.microsoft.com/office/drawing/2014/main" id="{AE8E43E0-F6BE-4477-901B-9E0C650AB8EE}"/>
                  </a:ext>
                </a:extLst>
              </p:cNvPr>
              <p:cNvCxnSpPr/>
              <p:nvPr/>
            </p:nvCxnSpPr>
            <p:spPr>
              <a:xfrm>
                <a:off x="6588059" y="4149542"/>
                <a:ext cx="360479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Connecteur droit 90">
                <a:extLst>
                  <a:ext uri="{FF2B5EF4-FFF2-40B4-BE49-F238E27FC236}">
                    <a16:creationId xmlns:a16="http://schemas.microsoft.com/office/drawing/2014/main" id="{7959489B-3E21-4D78-B619-926B7B852319}"/>
                  </a:ext>
                </a:extLst>
              </p:cNvPr>
              <p:cNvCxnSpPr/>
              <p:nvPr/>
            </p:nvCxnSpPr>
            <p:spPr>
              <a:xfrm flipV="1">
                <a:off x="6948538" y="3536765"/>
                <a:ext cx="0" cy="612777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Connecteur droit 91">
                <a:extLst>
                  <a:ext uri="{FF2B5EF4-FFF2-40B4-BE49-F238E27FC236}">
                    <a16:creationId xmlns:a16="http://schemas.microsoft.com/office/drawing/2014/main" id="{3481CD25-1A44-46A5-BEEC-C91EA652913E}"/>
                  </a:ext>
                </a:extLst>
              </p:cNvPr>
              <p:cNvCxnSpPr/>
              <p:nvPr/>
            </p:nvCxnSpPr>
            <p:spPr>
              <a:xfrm flipV="1">
                <a:off x="7201033" y="3536765"/>
                <a:ext cx="0" cy="612777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Connecteur droit 92">
                <a:extLst>
                  <a:ext uri="{FF2B5EF4-FFF2-40B4-BE49-F238E27FC236}">
                    <a16:creationId xmlns:a16="http://schemas.microsoft.com/office/drawing/2014/main" id="{724D2B77-7408-4A67-9C17-318A7744E3A7}"/>
                  </a:ext>
                </a:extLst>
              </p:cNvPr>
              <p:cNvCxnSpPr/>
              <p:nvPr/>
            </p:nvCxnSpPr>
            <p:spPr>
              <a:xfrm>
                <a:off x="6948538" y="3536765"/>
                <a:ext cx="252495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Connecteur droit 93">
                <a:extLst>
                  <a:ext uri="{FF2B5EF4-FFF2-40B4-BE49-F238E27FC236}">
                    <a16:creationId xmlns:a16="http://schemas.microsoft.com/office/drawing/2014/main" id="{2B133051-C90E-445A-A1EF-D0E60BD23025}"/>
                  </a:ext>
                </a:extLst>
              </p:cNvPr>
              <p:cNvCxnSpPr/>
              <p:nvPr/>
            </p:nvCxnSpPr>
            <p:spPr>
              <a:xfrm>
                <a:off x="7201033" y="4149542"/>
                <a:ext cx="466877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5" name="ZoneTexte 45">
                <a:extLst>
                  <a:ext uri="{FF2B5EF4-FFF2-40B4-BE49-F238E27FC236}">
                    <a16:creationId xmlns:a16="http://schemas.microsoft.com/office/drawing/2014/main" id="{49931015-8DE5-47AD-8A20-B42C804D5FD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40151" y="3104964"/>
                <a:ext cx="1579837" cy="27699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fr-FR" altLang="fr-FR" sz="1200" b="1" i="1"/>
                  <a:t>Seuil 5 °C dépassé</a:t>
                </a:r>
                <a:endParaRPr lang="fr-FR" altLang="fr-FR" b="1" i="1"/>
              </a:p>
            </p:txBody>
          </p:sp>
          <p:sp>
            <p:nvSpPr>
              <p:cNvPr id="96" name="ZoneTexte 46">
                <a:extLst>
                  <a:ext uri="{FF2B5EF4-FFF2-40B4-BE49-F238E27FC236}">
                    <a16:creationId xmlns:a16="http://schemas.microsoft.com/office/drawing/2014/main" id="{C8A137BE-BF61-42A0-9AFF-08F32D7643E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452320" y="3825044"/>
                <a:ext cx="604653" cy="27699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fr-FR" altLang="fr-FR" sz="1200" b="1" i="1"/>
                  <a:t>t en s</a:t>
                </a:r>
                <a:endParaRPr lang="fr-FR" altLang="fr-FR" b="1" i="1"/>
              </a:p>
            </p:txBody>
          </p:sp>
          <p:sp>
            <p:nvSpPr>
              <p:cNvPr id="97" name="ZoneTexte 76">
                <a:extLst>
                  <a:ext uri="{FF2B5EF4-FFF2-40B4-BE49-F238E27FC236}">
                    <a16:creationId xmlns:a16="http://schemas.microsoft.com/office/drawing/2014/main" id="{9EBFD486-EA56-4B73-9927-19F597DC00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49407" y="3352796"/>
                <a:ext cx="661997" cy="4154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fr-FR" altLang="fr-FR" sz="1200" b="1"/>
                  <a:t>1 : oui</a:t>
                </a:r>
              </a:p>
              <a:p>
                <a:pPr algn="ctr" eaLnBrk="1" hangingPunct="1"/>
                <a:r>
                  <a:rPr lang="fr-FR" altLang="fr-FR" sz="800" b="1" i="1"/>
                  <a:t>(5V)</a:t>
                </a:r>
              </a:p>
            </p:txBody>
          </p:sp>
          <p:sp>
            <p:nvSpPr>
              <p:cNvPr id="98" name="ZoneTexte 97">
                <a:extLst>
                  <a:ext uri="{FF2B5EF4-FFF2-40B4-BE49-F238E27FC236}">
                    <a16:creationId xmlns:a16="http://schemas.microsoft.com/office/drawing/2014/main" id="{8B7C23F4-3A94-49B2-9C94-92E81C5BDCCE}"/>
                  </a:ext>
                </a:extLst>
              </p:cNvPr>
              <p:cNvSpPr txBox="1"/>
              <p:nvPr/>
            </p:nvSpPr>
            <p:spPr>
              <a:xfrm>
                <a:off x="5568553" y="3933641"/>
                <a:ext cx="400180" cy="24606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fr-FR" sz="1000" b="1" dirty="0">
                    <a:solidFill>
                      <a:schemeClr val="bg1">
                        <a:lumMod val="65000"/>
                      </a:schemeClr>
                    </a:solidFill>
                    <a:latin typeface="Arial" charset="0"/>
                  </a:rPr>
                  <a:t>5°C</a:t>
                </a:r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8B5857A5-285F-4DE6-A8EA-2BADE103228C}"/>
                  </a:ext>
                </a:extLst>
              </p:cNvPr>
              <p:cNvSpPr/>
              <p:nvPr/>
            </p:nvSpPr>
            <p:spPr>
              <a:xfrm>
                <a:off x="5805167" y="4186055"/>
                <a:ext cx="90517" cy="9525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fr-FR"/>
              </a:p>
            </p:txBody>
          </p:sp>
          <p:sp>
            <p:nvSpPr>
              <p:cNvPr id="100" name="ZoneTexte 78">
                <a:extLst>
                  <a:ext uri="{FF2B5EF4-FFF2-40B4-BE49-F238E27FC236}">
                    <a16:creationId xmlns:a16="http://schemas.microsoft.com/office/drawing/2014/main" id="{2C35D9FF-E324-4DBF-8F78-D4E1BC95C06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435992" y="4110025"/>
                <a:ext cx="504835" cy="5078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fr-FR" altLang="fr-FR" sz="1200" b="1"/>
                  <a:t>0: non</a:t>
                </a:r>
              </a:p>
              <a:p>
                <a:pPr algn="ctr" eaLnBrk="1" hangingPunct="1"/>
                <a:r>
                  <a:rPr lang="fr-FR" altLang="fr-FR" sz="800" b="1" i="1"/>
                  <a:t>(0V)</a:t>
                </a:r>
              </a:p>
              <a:p>
                <a:pPr algn="ctr" eaLnBrk="1" hangingPunct="1"/>
                <a:endParaRPr lang="fr-FR" altLang="fr-FR" sz="1200" b="1"/>
              </a:p>
            </p:txBody>
          </p:sp>
        </p:grpSp>
        <p:grpSp>
          <p:nvGrpSpPr>
            <p:cNvPr id="8" name="Groupe 91">
              <a:extLst>
                <a:ext uri="{FF2B5EF4-FFF2-40B4-BE49-F238E27FC236}">
                  <a16:creationId xmlns:a16="http://schemas.microsoft.com/office/drawing/2014/main" id="{731043E0-503B-4CCC-B60B-7F36CE6604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35300" y="2717800"/>
              <a:ext cx="2249488" cy="1331913"/>
              <a:chOff x="2578024" y="2672916"/>
              <a:chExt cx="2250323" cy="1332148"/>
            </a:xfrm>
          </p:grpSpPr>
          <p:sp>
            <p:nvSpPr>
              <p:cNvPr id="82" name="ZoneTexte 34">
                <a:extLst>
                  <a:ext uri="{FF2B5EF4-FFF2-40B4-BE49-F238E27FC236}">
                    <a16:creationId xmlns:a16="http://schemas.microsoft.com/office/drawing/2014/main" id="{BF639E6E-16B7-49AB-B0BF-1E09D748FF1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95836" y="2672916"/>
                <a:ext cx="1224136" cy="1332148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fr-FR" altLang="fr-FR" sz="2000" b="1">
                    <a:latin typeface="Calibri" panose="020F0502020204030204" pitchFamily="34" charset="0"/>
                  </a:rPr>
                  <a:t>Acquérir</a:t>
                </a:r>
                <a:endParaRPr lang="fr-FR" altLang="fr-FR" sz="2400" b="1">
                  <a:latin typeface="Calibri" panose="020F0502020204030204" pitchFamily="34" charset="0"/>
                </a:endParaRPr>
              </a:p>
            </p:txBody>
          </p:sp>
          <p:sp>
            <p:nvSpPr>
              <p:cNvPr id="83" name="Flèche droite 89">
                <a:extLst>
                  <a:ext uri="{FF2B5EF4-FFF2-40B4-BE49-F238E27FC236}">
                    <a16:creationId xmlns:a16="http://schemas.microsoft.com/office/drawing/2014/main" id="{279A2509-9D25-4AA7-8989-9DF823A70FE3}"/>
                  </a:ext>
                </a:extLst>
              </p:cNvPr>
              <p:cNvSpPr/>
              <p:nvPr/>
            </p:nvSpPr>
            <p:spPr>
              <a:xfrm>
                <a:off x="4324922" y="3290563"/>
                <a:ext cx="503425" cy="144487"/>
              </a:xfrm>
              <a:prstGeom prst="rightArrow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fr-FR"/>
              </a:p>
            </p:txBody>
          </p:sp>
          <p:sp>
            <p:nvSpPr>
              <p:cNvPr id="84" name="Flèche droite 90">
                <a:extLst>
                  <a:ext uri="{FF2B5EF4-FFF2-40B4-BE49-F238E27FC236}">
                    <a16:creationId xmlns:a16="http://schemas.microsoft.com/office/drawing/2014/main" id="{33F1ECA6-5883-47C3-B35F-24352D9F0C1E}"/>
                  </a:ext>
                </a:extLst>
              </p:cNvPr>
              <p:cNvSpPr/>
              <p:nvPr/>
            </p:nvSpPr>
            <p:spPr>
              <a:xfrm>
                <a:off x="2578024" y="3261983"/>
                <a:ext cx="503425" cy="144487"/>
              </a:xfrm>
              <a:prstGeom prst="rightArrow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fr-FR"/>
              </a:p>
            </p:txBody>
          </p:sp>
        </p:grpSp>
        <p:grpSp>
          <p:nvGrpSpPr>
            <p:cNvPr id="9" name="Groupe 165">
              <a:extLst>
                <a:ext uri="{FF2B5EF4-FFF2-40B4-BE49-F238E27FC236}">
                  <a16:creationId xmlns:a16="http://schemas.microsoft.com/office/drawing/2014/main" id="{4EBF8100-606A-402D-AEA5-2C1C14EF14D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64163" y="4260850"/>
              <a:ext cx="2809875" cy="1330325"/>
              <a:chOff x="5319708" y="4763435"/>
              <a:chExt cx="2809273" cy="1329861"/>
            </a:xfrm>
          </p:grpSpPr>
          <p:grpSp>
            <p:nvGrpSpPr>
              <p:cNvPr id="18" name="Groupe 94">
                <a:extLst>
                  <a:ext uri="{FF2B5EF4-FFF2-40B4-BE49-F238E27FC236}">
                    <a16:creationId xmlns:a16="http://schemas.microsoft.com/office/drawing/2014/main" id="{2FEBF209-B384-4707-8BFA-43D42A5F140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319708" y="4763435"/>
                <a:ext cx="2809273" cy="1329861"/>
                <a:chOff x="5319708" y="4763435"/>
                <a:chExt cx="2809273" cy="1329861"/>
              </a:xfrm>
            </p:grpSpPr>
            <p:pic>
              <p:nvPicPr>
                <p:cNvPr id="71" name="Picture 6">
                  <a:extLst>
                    <a:ext uri="{FF2B5EF4-FFF2-40B4-BE49-F238E27FC236}">
                      <a16:creationId xmlns:a16="http://schemas.microsoft.com/office/drawing/2014/main" id="{964E9A02-9D5D-4BDF-80D2-30A7FCD1521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612768" y="4869296"/>
                  <a:ext cx="2271600" cy="1224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50C23A45-E10D-4A46-A38C-FF5093FB417E}"/>
                    </a:ext>
                  </a:extLst>
                </p:cNvPr>
                <p:cNvSpPr/>
                <p:nvPr/>
              </p:nvSpPr>
              <p:spPr>
                <a:xfrm>
                  <a:off x="5791094" y="5872711"/>
                  <a:ext cx="90469" cy="952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fr-FR"/>
                </a:p>
              </p:txBody>
            </p:sp>
            <p:sp>
              <p:nvSpPr>
                <p:cNvPr id="73" name="ZoneTexte 80">
                  <a:extLst>
                    <a:ext uri="{FF2B5EF4-FFF2-40B4-BE49-F238E27FC236}">
                      <a16:creationId xmlns:a16="http://schemas.microsoft.com/office/drawing/2014/main" id="{93FB58A6-E878-4C28-AF89-DF7D96E96F18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19713" y="5748324"/>
                  <a:ext cx="547698" cy="184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algn="r" eaLnBrk="1" hangingPunct="1"/>
                  <a:r>
                    <a:rPr lang="fr-FR" altLang="fr-FR" sz="1200" b="1"/>
                    <a:t>0: 0000</a:t>
                  </a:r>
                </a:p>
              </p:txBody>
            </p:sp>
            <p:sp>
              <p:nvSpPr>
                <p:cNvPr id="74" name="ZoneTexte 82">
                  <a:extLst>
                    <a:ext uri="{FF2B5EF4-FFF2-40B4-BE49-F238E27FC236}">
                      <a16:creationId xmlns:a16="http://schemas.microsoft.com/office/drawing/2014/main" id="{2F990493-A0DE-4127-9EDA-93C2BA41F60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19711" y="5557826"/>
                  <a:ext cx="547698" cy="184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algn="r" eaLnBrk="1" hangingPunct="1"/>
                  <a:r>
                    <a:rPr lang="fr-FR" altLang="fr-FR" sz="1200" b="1"/>
                    <a:t>3: 0011</a:t>
                  </a:r>
                </a:p>
              </p:txBody>
            </p:sp>
            <p:sp>
              <p:nvSpPr>
                <p:cNvPr id="75" name="ZoneTexte 83">
                  <a:extLst>
                    <a:ext uri="{FF2B5EF4-FFF2-40B4-BE49-F238E27FC236}">
                      <a16:creationId xmlns:a16="http://schemas.microsoft.com/office/drawing/2014/main" id="{76119A17-BAF0-4479-8D79-AADF15B346A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29236" y="5176826"/>
                  <a:ext cx="547698" cy="184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algn="r" eaLnBrk="1" hangingPunct="1"/>
                  <a:r>
                    <a:rPr lang="fr-FR" altLang="fr-FR" sz="1200" b="1"/>
                    <a:t>9: 1001</a:t>
                  </a:r>
                </a:p>
              </p:txBody>
            </p:sp>
            <p:cxnSp>
              <p:nvCxnSpPr>
                <p:cNvPr id="76" name="Connecteur droit 75">
                  <a:extLst>
                    <a:ext uri="{FF2B5EF4-FFF2-40B4-BE49-F238E27FC236}">
                      <a16:creationId xmlns:a16="http://schemas.microsoft.com/office/drawing/2014/main" id="{FD7C9463-AB50-4D38-B77E-1B5E72D43833}"/>
                    </a:ext>
                  </a:extLst>
                </p:cNvPr>
                <p:cNvCxnSpPr/>
                <p:nvPr/>
              </p:nvCxnSpPr>
              <p:spPr>
                <a:xfrm>
                  <a:off x="5906957" y="5653712"/>
                  <a:ext cx="1728417" cy="0"/>
                </a:xfrm>
                <a:prstGeom prst="line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Connecteur droit 76">
                  <a:extLst>
                    <a:ext uri="{FF2B5EF4-FFF2-40B4-BE49-F238E27FC236}">
                      <a16:creationId xmlns:a16="http://schemas.microsoft.com/office/drawing/2014/main" id="{3830CCDB-8097-47B5-B20A-F37222BF3C7B}"/>
                    </a:ext>
                  </a:extLst>
                </p:cNvPr>
                <p:cNvCxnSpPr/>
                <p:nvPr/>
              </p:nvCxnSpPr>
              <p:spPr>
                <a:xfrm>
                  <a:off x="5926003" y="5277606"/>
                  <a:ext cx="1728417" cy="0"/>
                </a:xfrm>
                <a:prstGeom prst="line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Connecteur droit 77">
                  <a:extLst>
                    <a:ext uri="{FF2B5EF4-FFF2-40B4-BE49-F238E27FC236}">
                      <a16:creationId xmlns:a16="http://schemas.microsoft.com/office/drawing/2014/main" id="{51B0A63D-BE23-4474-8B10-A55FCA0C13E6}"/>
                    </a:ext>
                  </a:extLst>
                </p:cNvPr>
                <p:cNvCxnSpPr/>
                <p:nvPr/>
              </p:nvCxnSpPr>
              <p:spPr>
                <a:xfrm>
                  <a:off x="5902195" y="5463279"/>
                  <a:ext cx="1728418" cy="0"/>
                </a:xfrm>
                <a:prstGeom prst="line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ZoneTexte 47">
                  <a:extLst>
                    <a:ext uri="{FF2B5EF4-FFF2-40B4-BE49-F238E27FC236}">
                      <a16:creationId xmlns:a16="http://schemas.microsoft.com/office/drawing/2014/main" id="{E93A8DBB-6446-42F2-BF09-6E984EEE7F5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7524328" y="5517232"/>
                  <a:ext cx="604653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fr-FR" altLang="fr-FR" sz="1200" b="1" i="1"/>
                    <a:t>t en s</a:t>
                  </a:r>
                  <a:endParaRPr lang="fr-FR" altLang="fr-FR" b="1" i="1"/>
                </a:p>
              </p:txBody>
            </p:sp>
            <p:sp>
              <p:nvSpPr>
                <p:cNvPr id="80" name="ZoneTexte 87">
                  <a:extLst>
                    <a:ext uri="{FF2B5EF4-FFF2-40B4-BE49-F238E27FC236}">
                      <a16:creationId xmlns:a16="http://schemas.microsoft.com/office/drawing/2014/main" id="{8E1027C8-2D66-4B46-8523-50306365213C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19708" y="5372088"/>
                  <a:ext cx="547698" cy="184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algn="r" eaLnBrk="1" hangingPunct="1"/>
                  <a:r>
                    <a:rPr lang="fr-FR" altLang="fr-FR" sz="1200" b="1"/>
                    <a:t>6: 0110</a:t>
                  </a:r>
                </a:p>
              </p:txBody>
            </p:sp>
            <p:sp>
              <p:nvSpPr>
                <p:cNvPr id="81" name="ZoneTexte 93">
                  <a:extLst>
                    <a:ext uri="{FF2B5EF4-FFF2-40B4-BE49-F238E27FC236}">
                      <a16:creationId xmlns:a16="http://schemas.microsoft.com/office/drawing/2014/main" id="{37D8F944-A080-4B13-820C-A3F8176E1CE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949119" y="4763435"/>
                  <a:ext cx="1579837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fr-FR" altLang="fr-FR" sz="1200" b="1" i="1"/>
                    <a:t>Valeur numérique</a:t>
                  </a:r>
                  <a:endParaRPr lang="fr-FR" altLang="fr-FR" b="1" i="1"/>
                </a:p>
              </p:txBody>
            </p:sp>
          </p:grpSp>
          <p:cxnSp>
            <p:nvCxnSpPr>
              <p:cNvPr id="19" name="Connecteur droit 18">
                <a:extLst>
                  <a:ext uri="{FF2B5EF4-FFF2-40B4-BE49-F238E27FC236}">
                    <a16:creationId xmlns:a16="http://schemas.microsoft.com/office/drawing/2014/main" id="{35DE2284-72C8-462E-891F-7DD328376331}"/>
                  </a:ext>
                </a:extLst>
              </p:cNvPr>
              <p:cNvCxnSpPr/>
              <p:nvPr/>
            </p:nvCxnSpPr>
            <p:spPr>
              <a:xfrm flipV="1">
                <a:off x="6411674" y="5337910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necteur droit 19">
                <a:extLst>
                  <a:ext uri="{FF2B5EF4-FFF2-40B4-BE49-F238E27FC236}">
                    <a16:creationId xmlns:a16="http://schemas.microsoft.com/office/drawing/2014/main" id="{5FEBB3CC-EB13-46C9-8FE7-4C29E4578375}"/>
                  </a:ext>
                </a:extLst>
              </p:cNvPr>
              <p:cNvCxnSpPr/>
              <p:nvPr/>
            </p:nvCxnSpPr>
            <p:spPr>
              <a:xfrm flipV="1">
                <a:off x="6478335" y="5458517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necteur droit 20">
                <a:extLst>
                  <a:ext uri="{FF2B5EF4-FFF2-40B4-BE49-F238E27FC236}">
                    <a16:creationId xmlns:a16="http://schemas.microsoft.com/office/drawing/2014/main" id="{3B8F1ED0-770E-4A3E-82C4-4AED1449E48F}"/>
                  </a:ext>
                </a:extLst>
              </p:cNvPr>
              <p:cNvCxnSpPr/>
              <p:nvPr/>
            </p:nvCxnSpPr>
            <p:spPr>
              <a:xfrm flipV="1">
                <a:off x="6529124" y="5588647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necteur droit 21">
                <a:extLst>
                  <a:ext uri="{FF2B5EF4-FFF2-40B4-BE49-F238E27FC236}">
                    <a16:creationId xmlns:a16="http://schemas.microsoft.com/office/drawing/2014/main" id="{504C0229-493C-4BA3-BD13-1496CFB89D05}"/>
                  </a:ext>
                </a:extLst>
              </p:cNvPr>
              <p:cNvCxnSpPr/>
              <p:nvPr/>
            </p:nvCxnSpPr>
            <p:spPr>
              <a:xfrm flipV="1">
                <a:off x="6598959" y="5712429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necteur droit 22">
                <a:extLst>
                  <a:ext uri="{FF2B5EF4-FFF2-40B4-BE49-F238E27FC236}">
                    <a16:creationId xmlns:a16="http://schemas.microsoft.com/office/drawing/2014/main" id="{F62F820C-C625-4FCA-89EC-BD2E71BA83D4}"/>
                  </a:ext>
                </a:extLst>
              </p:cNvPr>
              <p:cNvCxnSpPr/>
              <p:nvPr/>
            </p:nvCxnSpPr>
            <p:spPr>
              <a:xfrm flipV="1">
                <a:off x="6954483" y="5779081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Connecteur droit 23">
                <a:extLst>
                  <a:ext uri="{FF2B5EF4-FFF2-40B4-BE49-F238E27FC236}">
                    <a16:creationId xmlns:a16="http://schemas.microsoft.com/office/drawing/2014/main" id="{3276A223-B3CD-48AA-9545-C34241FC7D40}"/>
                  </a:ext>
                </a:extLst>
              </p:cNvPr>
              <p:cNvCxnSpPr/>
              <p:nvPr/>
            </p:nvCxnSpPr>
            <p:spPr>
              <a:xfrm flipV="1">
                <a:off x="7043364" y="5715603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Connecteur droit 24">
                <a:extLst>
                  <a:ext uri="{FF2B5EF4-FFF2-40B4-BE49-F238E27FC236}">
                    <a16:creationId xmlns:a16="http://schemas.microsoft.com/office/drawing/2014/main" id="{2394C072-5487-4EDA-AF22-73625E834551}"/>
                  </a:ext>
                </a:extLst>
              </p:cNvPr>
              <p:cNvCxnSpPr/>
              <p:nvPr/>
            </p:nvCxnSpPr>
            <p:spPr>
              <a:xfrm flipV="1">
                <a:off x="7189382" y="5715603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Connecteur droit 25">
                <a:extLst>
                  <a:ext uri="{FF2B5EF4-FFF2-40B4-BE49-F238E27FC236}">
                    <a16:creationId xmlns:a16="http://schemas.microsoft.com/office/drawing/2014/main" id="{4F042896-0647-4F3B-9619-171AFBE4636C}"/>
                  </a:ext>
                </a:extLst>
              </p:cNvPr>
              <p:cNvCxnSpPr/>
              <p:nvPr/>
            </p:nvCxnSpPr>
            <p:spPr>
              <a:xfrm flipV="1">
                <a:off x="7706796" y="5839385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necteur droit 26">
                <a:extLst>
                  <a:ext uri="{FF2B5EF4-FFF2-40B4-BE49-F238E27FC236}">
                    <a16:creationId xmlns:a16="http://schemas.microsoft.com/office/drawing/2014/main" id="{74B74B4D-4885-4AD1-B76A-4F90DAF2AD76}"/>
                  </a:ext>
                </a:extLst>
              </p:cNvPr>
              <p:cNvCxnSpPr/>
              <p:nvPr/>
            </p:nvCxnSpPr>
            <p:spPr>
              <a:xfrm flipV="1">
                <a:off x="7668705" y="5899689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eur droit 27">
                <a:extLst>
                  <a:ext uri="{FF2B5EF4-FFF2-40B4-BE49-F238E27FC236}">
                    <a16:creationId xmlns:a16="http://schemas.microsoft.com/office/drawing/2014/main" id="{B31451B0-985F-4D68-BEF5-025740082EC0}"/>
                  </a:ext>
                </a:extLst>
              </p:cNvPr>
              <p:cNvCxnSpPr/>
              <p:nvPr/>
            </p:nvCxnSpPr>
            <p:spPr>
              <a:xfrm flipV="1">
                <a:off x="7614741" y="5953645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necteur droit 28">
                <a:extLst>
                  <a:ext uri="{FF2B5EF4-FFF2-40B4-BE49-F238E27FC236}">
                    <a16:creationId xmlns:a16="http://schemas.microsoft.com/office/drawing/2014/main" id="{5AB6D551-FE39-438E-A658-34FA6919B4D8}"/>
                  </a:ext>
                </a:extLst>
              </p:cNvPr>
              <p:cNvCxnSpPr/>
              <p:nvPr/>
            </p:nvCxnSpPr>
            <p:spPr>
              <a:xfrm flipV="1">
                <a:off x="7497291" y="5953645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necteur droit 29">
                <a:extLst>
                  <a:ext uri="{FF2B5EF4-FFF2-40B4-BE49-F238E27FC236}">
                    <a16:creationId xmlns:a16="http://schemas.microsoft.com/office/drawing/2014/main" id="{3C5E854D-B25A-4BEB-9662-EBA7ECB7857B}"/>
                  </a:ext>
                </a:extLst>
              </p:cNvPr>
              <p:cNvCxnSpPr/>
              <p:nvPr/>
            </p:nvCxnSpPr>
            <p:spPr>
              <a:xfrm flipV="1">
                <a:off x="7430631" y="5902862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Connecteur droit 30">
                <a:extLst>
                  <a:ext uri="{FF2B5EF4-FFF2-40B4-BE49-F238E27FC236}">
                    <a16:creationId xmlns:a16="http://schemas.microsoft.com/office/drawing/2014/main" id="{F5292AD2-5AB8-462A-BCB7-79047A57E4C5}"/>
                  </a:ext>
                </a:extLst>
              </p:cNvPr>
              <p:cNvCxnSpPr/>
              <p:nvPr/>
            </p:nvCxnSpPr>
            <p:spPr>
              <a:xfrm flipV="1">
                <a:off x="7376667" y="5833037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necteur droit 31">
                <a:extLst>
                  <a:ext uri="{FF2B5EF4-FFF2-40B4-BE49-F238E27FC236}">
                    <a16:creationId xmlns:a16="http://schemas.microsoft.com/office/drawing/2014/main" id="{80881381-8F28-4B78-AA1B-2164C3F7A412}"/>
                  </a:ext>
                </a:extLst>
              </p:cNvPr>
              <p:cNvCxnSpPr/>
              <p:nvPr/>
            </p:nvCxnSpPr>
            <p:spPr>
              <a:xfrm flipV="1">
                <a:off x="7265566" y="5769559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necteur droit 32">
                <a:extLst>
                  <a:ext uri="{FF2B5EF4-FFF2-40B4-BE49-F238E27FC236}">
                    <a16:creationId xmlns:a16="http://schemas.microsoft.com/office/drawing/2014/main" id="{8076819A-4243-4EEC-83B9-9B26C265CFDF}"/>
                  </a:ext>
                </a:extLst>
              </p:cNvPr>
              <p:cNvCxnSpPr/>
              <p:nvPr/>
            </p:nvCxnSpPr>
            <p:spPr>
              <a:xfrm flipV="1">
                <a:off x="6640225" y="5772733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eur droit 33">
                <a:extLst>
                  <a:ext uri="{FF2B5EF4-FFF2-40B4-BE49-F238E27FC236}">
                    <a16:creationId xmlns:a16="http://schemas.microsoft.com/office/drawing/2014/main" id="{01058B15-267E-4B12-9E29-51340AC5DE1B}"/>
                  </a:ext>
                </a:extLst>
              </p:cNvPr>
              <p:cNvCxnSpPr/>
              <p:nvPr/>
            </p:nvCxnSpPr>
            <p:spPr>
              <a:xfrm flipV="1">
                <a:off x="6564041" y="5642603"/>
                <a:ext cx="0" cy="8410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necteur droit 34">
                <a:extLst>
                  <a:ext uri="{FF2B5EF4-FFF2-40B4-BE49-F238E27FC236}">
                    <a16:creationId xmlns:a16="http://schemas.microsoft.com/office/drawing/2014/main" id="{CD3C6576-9AFB-4E04-A479-D2BD456399A0}"/>
                  </a:ext>
                </a:extLst>
              </p:cNvPr>
              <p:cNvCxnSpPr/>
              <p:nvPr/>
            </p:nvCxnSpPr>
            <p:spPr>
              <a:xfrm flipV="1">
                <a:off x="6500555" y="5521995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necteur droit 35">
                <a:extLst>
                  <a:ext uri="{FF2B5EF4-FFF2-40B4-BE49-F238E27FC236}">
                    <a16:creationId xmlns:a16="http://schemas.microsoft.com/office/drawing/2014/main" id="{D58EEAAF-DD92-4ECE-9E3E-8A3E1FB06D19}"/>
                  </a:ext>
                </a:extLst>
              </p:cNvPr>
              <p:cNvCxnSpPr/>
              <p:nvPr/>
            </p:nvCxnSpPr>
            <p:spPr>
              <a:xfrm flipV="1">
                <a:off x="6446592" y="5395040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Connecteur droit 36">
                <a:extLst>
                  <a:ext uri="{FF2B5EF4-FFF2-40B4-BE49-F238E27FC236}">
                    <a16:creationId xmlns:a16="http://schemas.microsoft.com/office/drawing/2014/main" id="{D56F10E6-EEC4-4C2B-8F8B-6C722AC1E00C}"/>
                  </a:ext>
                </a:extLst>
              </p:cNvPr>
              <p:cNvCxnSpPr/>
              <p:nvPr/>
            </p:nvCxnSpPr>
            <p:spPr>
              <a:xfrm flipV="1">
                <a:off x="6379931" y="5274432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eur droit 37">
                <a:extLst>
                  <a:ext uri="{FF2B5EF4-FFF2-40B4-BE49-F238E27FC236}">
                    <a16:creationId xmlns:a16="http://schemas.microsoft.com/office/drawing/2014/main" id="{9603F6C8-B562-4DF1-9B19-8B7D0F8F463A}"/>
                  </a:ext>
                </a:extLst>
              </p:cNvPr>
              <p:cNvCxnSpPr/>
              <p:nvPr/>
            </p:nvCxnSpPr>
            <p:spPr>
              <a:xfrm flipV="1">
                <a:off x="6341839" y="5207780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necteur droit 38">
                <a:extLst>
                  <a:ext uri="{FF2B5EF4-FFF2-40B4-BE49-F238E27FC236}">
                    <a16:creationId xmlns:a16="http://schemas.microsoft.com/office/drawing/2014/main" id="{EFC4CB44-EF49-4E64-BDF5-590D83C30C91}"/>
                  </a:ext>
                </a:extLst>
              </p:cNvPr>
              <p:cNvCxnSpPr/>
              <p:nvPr/>
            </p:nvCxnSpPr>
            <p:spPr>
              <a:xfrm flipV="1">
                <a:off x="6303747" y="5145890"/>
                <a:ext cx="0" cy="6982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necteur droit 39">
                <a:extLst>
                  <a:ext uri="{FF2B5EF4-FFF2-40B4-BE49-F238E27FC236}">
                    <a16:creationId xmlns:a16="http://schemas.microsoft.com/office/drawing/2014/main" id="{EB7F88EF-745D-4080-A2E3-182771BCDDAD}"/>
                  </a:ext>
                </a:extLst>
              </p:cNvPr>
              <p:cNvCxnSpPr/>
              <p:nvPr/>
            </p:nvCxnSpPr>
            <p:spPr>
              <a:xfrm flipV="1">
                <a:off x="6087893" y="5158585"/>
                <a:ext cx="0" cy="6982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necteur droit 40">
                <a:extLst>
                  <a:ext uri="{FF2B5EF4-FFF2-40B4-BE49-F238E27FC236}">
                    <a16:creationId xmlns:a16="http://schemas.microsoft.com/office/drawing/2014/main" id="{134ED2CD-0AAD-4721-83EC-E16AAC5306AB}"/>
                  </a:ext>
                </a:extLst>
              </p:cNvPr>
              <p:cNvCxnSpPr/>
              <p:nvPr/>
            </p:nvCxnSpPr>
            <p:spPr>
              <a:xfrm flipV="1">
                <a:off x="6056150" y="5217302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necteur droit 41">
                <a:extLst>
                  <a:ext uri="{FF2B5EF4-FFF2-40B4-BE49-F238E27FC236}">
                    <a16:creationId xmlns:a16="http://schemas.microsoft.com/office/drawing/2014/main" id="{BEBD0BD9-6DB3-47F6-997B-00B8E1A8DD3D}"/>
                  </a:ext>
                </a:extLst>
              </p:cNvPr>
              <p:cNvCxnSpPr/>
              <p:nvPr/>
            </p:nvCxnSpPr>
            <p:spPr>
              <a:xfrm flipV="1">
                <a:off x="6014884" y="5280779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necteur droit 42">
                <a:extLst>
                  <a:ext uri="{FF2B5EF4-FFF2-40B4-BE49-F238E27FC236}">
                    <a16:creationId xmlns:a16="http://schemas.microsoft.com/office/drawing/2014/main" id="{84CB3FF1-6BC5-474D-AFFB-8B2BE8233CCC}"/>
                  </a:ext>
                </a:extLst>
              </p:cNvPr>
              <p:cNvCxnSpPr/>
              <p:nvPr/>
            </p:nvCxnSpPr>
            <p:spPr>
              <a:xfrm flipV="1">
                <a:off x="5986315" y="5337910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necteur droit 43">
                <a:extLst>
                  <a:ext uri="{FF2B5EF4-FFF2-40B4-BE49-F238E27FC236}">
                    <a16:creationId xmlns:a16="http://schemas.microsoft.com/office/drawing/2014/main" id="{0BA61776-462A-401B-B358-90FAA592C4A1}"/>
                  </a:ext>
                </a:extLst>
              </p:cNvPr>
              <p:cNvCxnSpPr/>
              <p:nvPr/>
            </p:nvCxnSpPr>
            <p:spPr>
              <a:xfrm flipV="1">
                <a:off x="5957746" y="5401387"/>
                <a:ext cx="0" cy="682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necteur droit 44">
                <a:extLst>
                  <a:ext uri="{FF2B5EF4-FFF2-40B4-BE49-F238E27FC236}">
                    <a16:creationId xmlns:a16="http://schemas.microsoft.com/office/drawing/2014/main" id="{5C30F115-34D4-4AA7-8C3B-C9FBBC6D4A49}"/>
                  </a:ext>
                </a:extLst>
              </p:cNvPr>
              <p:cNvCxnSpPr/>
              <p:nvPr/>
            </p:nvCxnSpPr>
            <p:spPr>
              <a:xfrm>
                <a:off x="6076783" y="5158585"/>
                <a:ext cx="225377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necteur droit 45">
                <a:extLst>
                  <a:ext uri="{FF2B5EF4-FFF2-40B4-BE49-F238E27FC236}">
                    <a16:creationId xmlns:a16="http://schemas.microsoft.com/office/drawing/2014/main" id="{0334B496-6FE3-401E-BBA7-306933AD40A9}"/>
                  </a:ext>
                </a:extLst>
              </p:cNvPr>
              <p:cNvCxnSpPr/>
              <p:nvPr/>
            </p:nvCxnSpPr>
            <p:spPr>
              <a:xfrm>
                <a:off x="5921241" y="5469627"/>
                <a:ext cx="4444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necteur droit 46">
                <a:extLst>
                  <a:ext uri="{FF2B5EF4-FFF2-40B4-BE49-F238E27FC236}">
                    <a16:creationId xmlns:a16="http://schemas.microsoft.com/office/drawing/2014/main" id="{90EA0191-0568-4CEA-9974-9B17D15EFA6D}"/>
                  </a:ext>
                </a:extLst>
              </p:cNvPr>
              <p:cNvCxnSpPr/>
              <p:nvPr/>
            </p:nvCxnSpPr>
            <p:spPr>
              <a:xfrm>
                <a:off x="5949810" y="5409323"/>
                <a:ext cx="4444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0CBE282B-1406-4785-B4AB-65B6175CDB61}"/>
                  </a:ext>
                </a:extLst>
              </p:cNvPr>
              <p:cNvCxnSpPr/>
              <p:nvPr/>
            </p:nvCxnSpPr>
            <p:spPr>
              <a:xfrm>
                <a:off x="5975205" y="5342671"/>
                <a:ext cx="4444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Connecteur droit 48">
                <a:extLst>
                  <a:ext uri="{FF2B5EF4-FFF2-40B4-BE49-F238E27FC236}">
                    <a16:creationId xmlns:a16="http://schemas.microsoft.com/office/drawing/2014/main" id="{E138EBB7-891F-4136-B9D0-FA37FC5F0DDA}"/>
                  </a:ext>
                </a:extLst>
              </p:cNvPr>
              <p:cNvCxnSpPr/>
              <p:nvPr/>
            </p:nvCxnSpPr>
            <p:spPr>
              <a:xfrm>
                <a:off x="6003773" y="5279193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necteur droit 49">
                <a:extLst>
                  <a:ext uri="{FF2B5EF4-FFF2-40B4-BE49-F238E27FC236}">
                    <a16:creationId xmlns:a16="http://schemas.microsoft.com/office/drawing/2014/main" id="{4A9AC9B8-440E-498C-A917-1FC0AF83F9D1}"/>
                  </a:ext>
                </a:extLst>
              </p:cNvPr>
              <p:cNvCxnSpPr/>
              <p:nvPr/>
            </p:nvCxnSpPr>
            <p:spPr>
              <a:xfrm>
                <a:off x="6045040" y="5225237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necteur droit 50">
                <a:extLst>
                  <a:ext uri="{FF2B5EF4-FFF2-40B4-BE49-F238E27FC236}">
                    <a16:creationId xmlns:a16="http://schemas.microsoft.com/office/drawing/2014/main" id="{0A88D412-4371-4FC6-B24B-D56163B69200}"/>
                  </a:ext>
                </a:extLst>
              </p:cNvPr>
              <p:cNvCxnSpPr/>
              <p:nvPr/>
            </p:nvCxnSpPr>
            <p:spPr>
              <a:xfrm>
                <a:off x="6289462" y="5209367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necteur droit 51">
                <a:extLst>
                  <a:ext uri="{FF2B5EF4-FFF2-40B4-BE49-F238E27FC236}">
                    <a16:creationId xmlns:a16="http://schemas.microsoft.com/office/drawing/2014/main" id="{3E4124E1-10DF-4200-AC43-5D2B2BB80B50}"/>
                  </a:ext>
                </a:extLst>
              </p:cNvPr>
              <p:cNvCxnSpPr/>
              <p:nvPr/>
            </p:nvCxnSpPr>
            <p:spPr>
              <a:xfrm>
                <a:off x="6330728" y="5272845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Connecteur droit 52">
                <a:extLst>
                  <a:ext uri="{FF2B5EF4-FFF2-40B4-BE49-F238E27FC236}">
                    <a16:creationId xmlns:a16="http://schemas.microsoft.com/office/drawing/2014/main" id="{36821F3B-FDF7-4FB1-B189-0015EC5C1DD7}"/>
                  </a:ext>
                </a:extLst>
              </p:cNvPr>
              <p:cNvCxnSpPr/>
              <p:nvPr/>
            </p:nvCxnSpPr>
            <p:spPr>
              <a:xfrm>
                <a:off x="6365646" y="5336323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necteur droit 53">
                <a:extLst>
                  <a:ext uri="{FF2B5EF4-FFF2-40B4-BE49-F238E27FC236}">
                    <a16:creationId xmlns:a16="http://schemas.microsoft.com/office/drawing/2014/main" id="{082D16C1-BB93-4E8B-9419-01E60B17A2F0}"/>
                  </a:ext>
                </a:extLst>
              </p:cNvPr>
              <p:cNvCxnSpPr/>
              <p:nvPr/>
            </p:nvCxnSpPr>
            <p:spPr>
              <a:xfrm>
                <a:off x="6403738" y="5399801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necteur droit 54">
                <a:extLst>
                  <a:ext uri="{FF2B5EF4-FFF2-40B4-BE49-F238E27FC236}">
                    <a16:creationId xmlns:a16="http://schemas.microsoft.com/office/drawing/2014/main" id="{E6D2AC17-A341-4BFD-B552-30C4B6C39B8D}"/>
                  </a:ext>
                </a:extLst>
              </p:cNvPr>
              <p:cNvCxnSpPr/>
              <p:nvPr/>
            </p:nvCxnSpPr>
            <p:spPr>
              <a:xfrm>
                <a:off x="6432307" y="5463279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Connecteur droit 55">
                <a:extLst>
                  <a:ext uri="{FF2B5EF4-FFF2-40B4-BE49-F238E27FC236}">
                    <a16:creationId xmlns:a16="http://schemas.microsoft.com/office/drawing/2014/main" id="{556866F9-086D-4804-83DD-DE4A7F207D69}"/>
                  </a:ext>
                </a:extLst>
              </p:cNvPr>
              <p:cNvCxnSpPr/>
              <p:nvPr/>
            </p:nvCxnSpPr>
            <p:spPr>
              <a:xfrm>
                <a:off x="6467224" y="5514061"/>
                <a:ext cx="44440" cy="158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Connecteur droit 56">
                <a:extLst>
                  <a:ext uri="{FF2B5EF4-FFF2-40B4-BE49-F238E27FC236}">
                    <a16:creationId xmlns:a16="http://schemas.microsoft.com/office/drawing/2014/main" id="{D84793D3-4EC9-4020-B3B1-35B7D9181BF1}"/>
                  </a:ext>
                </a:extLst>
              </p:cNvPr>
              <p:cNvCxnSpPr/>
              <p:nvPr/>
            </p:nvCxnSpPr>
            <p:spPr>
              <a:xfrm>
                <a:off x="6486270" y="5596582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Connecteur droit 57">
                <a:extLst>
                  <a:ext uri="{FF2B5EF4-FFF2-40B4-BE49-F238E27FC236}">
                    <a16:creationId xmlns:a16="http://schemas.microsoft.com/office/drawing/2014/main" id="{BEBB74DF-6863-4074-AC67-C2BE239A488B}"/>
                  </a:ext>
                </a:extLst>
              </p:cNvPr>
              <p:cNvCxnSpPr/>
              <p:nvPr/>
            </p:nvCxnSpPr>
            <p:spPr>
              <a:xfrm>
                <a:off x="6514839" y="5653712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Connecteur droit 58">
                <a:extLst>
                  <a:ext uri="{FF2B5EF4-FFF2-40B4-BE49-F238E27FC236}">
                    <a16:creationId xmlns:a16="http://schemas.microsoft.com/office/drawing/2014/main" id="{694B0EB9-364A-4185-BC5E-9D99C4C906FF}"/>
                  </a:ext>
                </a:extLst>
              </p:cNvPr>
              <p:cNvCxnSpPr/>
              <p:nvPr/>
            </p:nvCxnSpPr>
            <p:spPr>
              <a:xfrm>
                <a:off x="6552931" y="5717190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cteur droit 59">
                <a:extLst>
                  <a:ext uri="{FF2B5EF4-FFF2-40B4-BE49-F238E27FC236}">
                    <a16:creationId xmlns:a16="http://schemas.microsoft.com/office/drawing/2014/main" id="{A9580375-9E9C-45EC-885C-D97D20AE7D7C}"/>
                  </a:ext>
                </a:extLst>
              </p:cNvPr>
              <p:cNvCxnSpPr/>
              <p:nvPr/>
            </p:nvCxnSpPr>
            <p:spPr>
              <a:xfrm>
                <a:off x="6587848" y="5771146"/>
                <a:ext cx="63486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droit 60">
                <a:extLst>
                  <a:ext uri="{FF2B5EF4-FFF2-40B4-BE49-F238E27FC236}">
                    <a16:creationId xmlns:a16="http://schemas.microsoft.com/office/drawing/2014/main" id="{84EA3501-D3DE-4605-8535-2B755D8D1F09}"/>
                  </a:ext>
                </a:extLst>
              </p:cNvPr>
              <p:cNvCxnSpPr/>
              <p:nvPr/>
            </p:nvCxnSpPr>
            <p:spPr>
              <a:xfrm>
                <a:off x="6629114" y="5837798"/>
                <a:ext cx="333304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Connecteur droit 61">
                <a:extLst>
                  <a:ext uri="{FF2B5EF4-FFF2-40B4-BE49-F238E27FC236}">
                    <a16:creationId xmlns:a16="http://schemas.microsoft.com/office/drawing/2014/main" id="{3E3E0E5D-1BBD-411B-BA71-F025EA8E7901}"/>
                  </a:ext>
                </a:extLst>
              </p:cNvPr>
              <p:cNvCxnSpPr/>
              <p:nvPr/>
            </p:nvCxnSpPr>
            <p:spPr>
              <a:xfrm>
                <a:off x="6940198" y="5777494"/>
                <a:ext cx="114276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Connecteur droit 62">
                <a:extLst>
                  <a:ext uri="{FF2B5EF4-FFF2-40B4-BE49-F238E27FC236}">
                    <a16:creationId xmlns:a16="http://schemas.microsoft.com/office/drawing/2014/main" id="{ECC6227F-89DF-4B36-883B-D914CC4ED6D2}"/>
                  </a:ext>
                </a:extLst>
              </p:cNvPr>
              <p:cNvCxnSpPr/>
              <p:nvPr/>
            </p:nvCxnSpPr>
            <p:spPr>
              <a:xfrm>
                <a:off x="7029079" y="5720364"/>
                <a:ext cx="17141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Connecteur droit 63">
                <a:extLst>
                  <a:ext uri="{FF2B5EF4-FFF2-40B4-BE49-F238E27FC236}">
                    <a16:creationId xmlns:a16="http://schemas.microsoft.com/office/drawing/2014/main" id="{58545077-451B-4D44-8F0E-E1140D7AEE13}"/>
                  </a:ext>
                </a:extLst>
              </p:cNvPr>
              <p:cNvCxnSpPr/>
              <p:nvPr/>
            </p:nvCxnSpPr>
            <p:spPr>
              <a:xfrm>
                <a:off x="7181446" y="5777494"/>
                <a:ext cx="9523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Connecteur droit 64">
                <a:extLst>
                  <a:ext uri="{FF2B5EF4-FFF2-40B4-BE49-F238E27FC236}">
                    <a16:creationId xmlns:a16="http://schemas.microsoft.com/office/drawing/2014/main" id="{54A1A6BB-787D-40BC-B5FE-910D1ED20280}"/>
                  </a:ext>
                </a:extLst>
              </p:cNvPr>
              <p:cNvCxnSpPr/>
              <p:nvPr/>
            </p:nvCxnSpPr>
            <p:spPr>
              <a:xfrm>
                <a:off x="7257630" y="5834624"/>
                <a:ext cx="12697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necteur droit 65">
                <a:extLst>
                  <a:ext uri="{FF2B5EF4-FFF2-40B4-BE49-F238E27FC236}">
                    <a16:creationId xmlns:a16="http://schemas.microsoft.com/office/drawing/2014/main" id="{DB220187-F845-488E-A522-A2DDB77A23E4}"/>
                  </a:ext>
                </a:extLst>
              </p:cNvPr>
              <p:cNvCxnSpPr/>
              <p:nvPr/>
            </p:nvCxnSpPr>
            <p:spPr>
              <a:xfrm>
                <a:off x="7362382" y="5898102"/>
                <a:ext cx="79358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necteur droit 66">
                <a:extLst>
                  <a:ext uri="{FF2B5EF4-FFF2-40B4-BE49-F238E27FC236}">
                    <a16:creationId xmlns:a16="http://schemas.microsoft.com/office/drawing/2014/main" id="{B96CD114-1A2A-4839-ACD3-CA911757839B}"/>
                  </a:ext>
                </a:extLst>
              </p:cNvPr>
              <p:cNvCxnSpPr/>
              <p:nvPr/>
            </p:nvCxnSpPr>
            <p:spPr>
              <a:xfrm>
                <a:off x="7416346" y="5964754"/>
                <a:ext cx="79358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Connecteur droit 67">
                <a:extLst>
                  <a:ext uri="{FF2B5EF4-FFF2-40B4-BE49-F238E27FC236}">
                    <a16:creationId xmlns:a16="http://schemas.microsoft.com/office/drawing/2014/main" id="{54AC6880-B18D-4948-B232-7E316FCCDB34}"/>
                  </a:ext>
                </a:extLst>
              </p:cNvPr>
              <p:cNvCxnSpPr/>
              <p:nvPr/>
            </p:nvCxnSpPr>
            <p:spPr>
              <a:xfrm>
                <a:off x="7486181" y="6009188"/>
                <a:ext cx="13967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Connecteur droit 68">
                <a:extLst>
                  <a:ext uri="{FF2B5EF4-FFF2-40B4-BE49-F238E27FC236}">
                    <a16:creationId xmlns:a16="http://schemas.microsoft.com/office/drawing/2014/main" id="{A3A8485D-ECF7-453B-9879-B0E7FA4F9D52}"/>
                  </a:ext>
                </a:extLst>
              </p:cNvPr>
              <p:cNvCxnSpPr/>
              <p:nvPr/>
            </p:nvCxnSpPr>
            <p:spPr>
              <a:xfrm>
                <a:off x="7600456" y="5964754"/>
                <a:ext cx="79358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droit 69">
                <a:extLst>
                  <a:ext uri="{FF2B5EF4-FFF2-40B4-BE49-F238E27FC236}">
                    <a16:creationId xmlns:a16="http://schemas.microsoft.com/office/drawing/2014/main" id="{04ADA122-6765-4C0D-BA1D-E4C14846209A}"/>
                  </a:ext>
                </a:extLst>
              </p:cNvPr>
              <p:cNvCxnSpPr/>
              <p:nvPr/>
            </p:nvCxnSpPr>
            <p:spPr>
              <a:xfrm>
                <a:off x="7654420" y="5901276"/>
                <a:ext cx="63486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Rectangle à coins arrondis 166">
              <a:extLst>
                <a:ext uri="{FF2B5EF4-FFF2-40B4-BE49-F238E27FC236}">
                  <a16:creationId xmlns:a16="http://schemas.microsoft.com/office/drawing/2014/main" id="{FC20C9DA-8F19-46B5-A166-967AF804AFE4}"/>
                </a:ext>
              </a:extLst>
            </p:cNvPr>
            <p:cNvSpPr/>
            <p:nvPr/>
          </p:nvSpPr>
          <p:spPr>
            <a:xfrm>
              <a:off x="1922463" y="1130300"/>
              <a:ext cx="1582737" cy="1169988"/>
            </a:xfrm>
            <a:prstGeom prst="wedgeRoundRectCallout">
              <a:avLst>
                <a:gd name="adj1" fmla="val 92860"/>
                <a:gd name="adj2" fmla="val 118367"/>
                <a:gd name="adj3" fmla="val 16667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FR" sz="1400" b="1" i="1" dirty="0">
                  <a:solidFill>
                    <a:schemeClr val="tx1"/>
                  </a:solidFill>
                </a:rPr>
                <a:t>La nature du signal de sortie dépend de la technologie employée</a:t>
              </a:r>
            </a:p>
          </p:txBody>
        </p:sp>
        <p:sp>
          <p:nvSpPr>
            <p:cNvPr id="13" name="Rectangle à coins arrondis 167">
              <a:extLst>
                <a:ext uri="{FF2B5EF4-FFF2-40B4-BE49-F238E27FC236}">
                  <a16:creationId xmlns:a16="http://schemas.microsoft.com/office/drawing/2014/main" id="{E34B9B03-80F1-459E-A200-C08416B97E45}"/>
                </a:ext>
              </a:extLst>
            </p:cNvPr>
            <p:cNvSpPr/>
            <p:nvPr/>
          </p:nvSpPr>
          <p:spPr>
            <a:xfrm>
              <a:off x="1993900" y="4491038"/>
              <a:ext cx="1582738" cy="1171575"/>
            </a:xfrm>
            <a:prstGeom prst="wedgeRoundRectCallout">
              <a:avLst>
                <a:gd name="adj1" fmla="val 89461"/>
                <a:gd name="adj2" fmla="val -121234"/>
                <a:gd name="adj3" fmla="val 16667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FR" sz="1400" b="1" i="1" dirty="0">
                  <a:solidFill>
                    <a:schemeClr val="tx1"/>
                  </a:solidFill>
                </a:rPr>
                <a:t>La technologie employée dépend de l’application à réaliser</a:t>
              </a:r>
            </a:p>
          </p:txBody>
        </p:sp>
        <p:pic>
          <p:nvPicPr>
            <p:cNvPr id="14" name="Picture 12" descr="http://www.piecesbateaux.com/boutique/images_produits/59512548-z.jpg">
              <a:extLst>
                <a:ext uri="{FF2B5EF4-FFF2-40B4-BE49-F238E27FC236}">
                  <a16:creationId xmlns:a16="http://schemas.microsoft.com/office/drawing/2014/main" id="{913B1E87-27F7-406B-849D-9CC0B2A52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7020" y="1359070"/>
              <a:ext cx="788987" cy="788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Picture 14" descr="http://img.nauticexpo.fr/images_ne/photo-m/indicateur-bateau-temperature-huile-numerique-57841-8128355.jpg">
              <a:extLst>
                <a:ext uri="{FF2B5EF4-FFF2-40B4-BE49-F238E27FC236}">
                  <a16:creationId xmlns:a16="http://schemas.microsoft.com/office/drawing/2014/main" id="{2D620586-115A-4626-9639-4C24C144EC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257" t="12080" r="17178" b="12929"/>
            <a:stretch>
              <a:fillRect/>
            </a:stretch>
          </p:blipFill>
          <p:spPr bwMode="auto">
            <a:xfrm>
              <a:off x="8278866" y="4340225"/>
              <a:ext cx="885825" cy="869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20" descr="http://www.trocelec.com/medias/temp/6f2c8d8a95c4178.jpg">
              <a:extLst>
                <a:ext uri="{FF2B5EF4-FFF2-40B4-BE49-F238E27FC236}">
                  <a16:creationId xmlns:a16="http://schemas.microsoft.com/office/drawing/2014/main" id="{2395A206-EE43-4B8F-AB41-FE19A7E4E8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555" t="24242" r="6252" b="23232"/>
            <a:stretch>
              <a:fillRect/>
            </a:stretch>
          </p:blipFill>
          <p:spPr bwMode="auto">
            <a:xfrm>
              <a:off x="8227297" y="3512879"/>
              <a:ext cx="877887" cy="465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16" descr="http://www.permik.net/images/03_tempeau.gif">
              <a:extLst>
                <a:ext uri="{FF2B5EF4-FFF2-40B4-BE49-F238E27FC236}">
                  <a16:creationId xmlns:a16="http://schemas.microsoft.com/office/drawing/2014/main" id="{2508BBD9-F697-490F-9D24-3D6A60190B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65" t="15067" r="16377" b="21593"/>
            <a:stretch>
              <a:fillRect/>
            </a:stretch>
          </p:blipFill>
          <p:spPr bwMode="auto">
            <a:xfrm>
              <a:off x="8398463" y="2897154"/>
              <a:ext cx="546100" cy="501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27041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 7">
            <a:extLst>
              <a:ext uri="{FF2B5EF4-FFF2-40B4-BE49-F238E27FC236}">
                <a16:creationId xmlns:a16="http://schemas.microsoft.com/office/drawing/2014/main" id="{DD5C6201-CF06-459E-9937-180CA8901280}"/>
              </a:ext>
            </a:extLst>
          </p:cNvPr>
          <p:cNvSpPr txBox="1">
            <a:spLocks/>
          </p:cNvSpPr>
          <p:nvPr/>
        </p:nvSpPr>
        <p:spPr>
          <a:xfrm>
            <a:off x="521207" y="448056"/>
            <a:ext cx="11185240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3&gt; Nature de l’information</a:t>
            </a: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BC1C6F24-A146-438A-8B4A-00922D1068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8600465"/>
              </p:ext>
            </p:extLst>
          </p:nvPr>
        </p:nvGraphicFramePr>
        <p:xfrm>
          <a:off x="708454" y="1416909"/>
          <a:ext cx="10781583" cy="487053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93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938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93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44458">
                <a:tc>
                  <a:txBody>
                    <a:bodyPr/>
                    <a:lstStyle/>
                    <a:p>
                      <a:pPr algn="ctr"/>
                      <a:r>
                        <a:rPr lang="fr-FR" sz="1800" dirty="0"/>
                        <a:t>Analogique:</a:t>
                      </a:r>
                    </a:p>
                  </a:txBody>
                  <a:tcPr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dirty="0"/>
                        <a:t>Logique:</a:t>
                      </a:r>
                    </a:p>
                  </a:txBody>
                  <a:tcPr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dirty="0"/>
                        <a:t>Numérique:</a:t>
                      </a:r>
                    </a:p>
                  </a:txBody>
                  <a:tcPr marT="45719" marB="4571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820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dirty="0">
                          <a:latin typeface="+mn-lt"/>
                        </a:rPr>
                        <a:t>Information dont la grandeur</a:t>
                      </a:r>
                      <a:r>
                        <a:rPr lang="fr-FR" sz="1600" b="0" baseline="0" dirty="0">
                          <a:latin typeface="+mn-lt"/>
                        </a:rPr>
                        <a:t> représentative (image) </a:t>
                      </a:r>
                      <a:r>
                        <a:rPr lang="fr-FR" sz="1600" b="0" dirty="0">
                          <a:latin typeface="+mn-lt"/>
                        </a:rPr>
                        <a:t>évolue de façon </a:t>
                      </a:r>
                      <a:r>
                        <a:rPr lang="fr-FR" sz="1600" b="1" dirty="0">
                          <a:latin typeface="+mn-lt"/>
                        </a:rPr>
                        <a:t>continue</a:t>
                      </a:r>
                      <a:r>
                        <a:rPr lang="fr-FR" sz="1600" b="0" dirty="0">
                          <a:latin typeface="+mn-lt"/>
                        </a:rPr>
                        <a:t> dans le temps. </a:t>
                      </a: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La grandeur peut prendre une </a:t>
                      </a: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infinité de valeur</a:t>
                      </a: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endParaRPr lang="fr-FR" sz="1600" dirty="0"/>
                    </a:p>
                    <a:p>
                      <a:endParaRPr lang="fr-FR" sz="1600" dirty="0"/>
                    </a:p>
                    <a:p>
                      <a:endParaRPr lang="fr-FR" sz="1600"/>
                    </a:p>
                    <a:p>
                      <a:r>
                        <a:rPr lang="fr-FR" sz="1400" i="1" u="sng"/>
                        <a:t>Avantages</a:t>
                      </a:r>
                      <a:r>
                        <a:rPr lang="fr-FR" sz="1400" i="1" dirty="0"/>
                        <a:t>:</a:t>
                      </a:r>
                      <a:r>
                        <a:rPr lang="fr-FR" sz="1400" i="1" baseline="0" dirty="0"/>
                        <a:t>  Précision, rapidité…</a:t>
                      </a:r>
                    </a:p>
                    <a:p>
                      <a:r>
                        <a:rPr lang="fr-FR" sz="1400" i="1" u="sng" baseline="0" dirty="0"/>
                        <a:t>Inconvénients</a:t>
                      </a:r>
                      <a:r>
                        <a:rPr lang="fr-FR" sz="1400" i="1" baseline="0" dirty="0"/>
                        <a:t>: Mise au point, stockage…</a:t>
                      </a:r>
                      <a:endParaRPr lang="fr-FR" sz="1400" i="1" dirty="0"/>
                    </a:p>
                  </a:txBody>
                  <a:tcPr marT="45719" marB="4571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dirty="0"/>
                        <a:t>Information dont la grandeur </a:t>
                      </a:r>
                      <a:r>
                        <a:rPr lang="fr-FR" sz="1600" b="0" baseline="0" dirty="0">
                          <a:latin typeface="+mn-lt"/>
                        </a:rPr>
                        <a:t>représentative </a:t>
                      </a:r>
                      <a:r>
                        <a:rPr lang="fr-FR" sz="1600" b="0" dirty="0"/>
                        <a:t>ne peut prendre que </a:t>
                      </a:r>
                      <a:r>
                        <a:rPr lang="fr-FR" sz="1600" b="1" dirty="0"/>
                        <a:t>deux</a:t>
                      </a:r>
                      <a:r>
                        <a:rPr lang="fr-FR" sz="1600" b="0" dirty="0"/>
                        <a:t> </a:t>
                      </a:r>
                      <a:r>
                        <a:rPr lang="fr-FR" sz="1600" b="1" dirty="0"/>
                        <a:t>états</a:t>
                      </a:r>
                      <a:r>
                        <a:rPr lang="fr-FR" sz="1600" b="0" dirty="0"/>
                        <a:t> distincts:</a:t>
                      </a:r>
                      <a:endParaRPr lang="fr-FR" sz="1600" b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sz="1600" b="0" dirty="0"/>
                        <a:t> état </a:t>
                      </a:r>
                      <a:r>
                        <a:rPr lang="fr-FR" sz="1600" b="1" dirty="0"/>
                        <a:t>haut</a:t>
                      </a:r>
                      <a:r>
                        <a:rPr lang="fr-FR" sz="1600" b="0" dirty="0"/>
                        <a:t> (HIGH),</a:t>
                      </a:r>
                      <a:r>
                        <a:rPr lang="fr-FR" sz="1600" b="0" baseline="0" dirty="0"/>
                        <a:t> </a:t>
                      </a:r>
                      <a:r>
                        <a:rPr lang="fr-FR" sz="1600" b="1" dirty="0"/>
                        <a:t>niveau</a:t>
                      </a:r>
                      <a:r>
                        <a:rPr lang="fr-FR" sz="1600" b="0" dirty="0"/>
                        <a:t> </a:t>
                      </a:r>
                      <a:r>
                        <a:rPr lang="fr-FR" sz="1600" b="1" dirty="0"/>
                        <a:t>logique</a:t>
                      </a:r>
                      <a:r>
                        <a:rPr lang="fr-FR" sz="1600" b="0" dirty="0"/>
                        <a:t> </a:t>
                      </a:r>
                      <a:r>
                        <a:rPr lang="fr-FR" sz="1600" b="1" dirty="0"/>
                        <a:t>1</a:t>
                      </a:r>
                      <a:r>
                        <a:rPr lang="fr-FR" sz="1600" b="0" dirty="0"/>
                        <a:t> (NL1)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sz="1600" b="0" dirty="0"/>
                        <a:t> état </a:t>
                      </a:r>
                      <a:r>
                        <a:rPr lang="fr-FR" sz="1600" b="1" dirty="0"/>
                        <a:t>bas</a:t>
                      </a:r>
                      <a:r>
                        <a:rPr lang="fr-FR" sz="1600" b="0" dirty="0"/>
                        <a:t> (LOW),</a:t>
                      </a:r>
                      <a:r>
                        <a:rPr lang="fr-FR" sz="1600" b="0" baseline="0" dirty="0"/>
                        <a:t> </a:t>
                      </a:r>
                      <a:r>
                        <a:rPr lang="fr-FR" sz="1600" b="1" dirty="0"/>
                        <a:t>niveau</a:t>
                      </a:r>
                      <a:r>
                        <a:rPr lang="fr-FR" sz="1600" b="0" dirty="0"/>
                        <a:t> </a:t>
                      </a:r>
                      <a:r>
                        <a:rPr lang="fr-FR" sz="1600" b="1" dirty="0"/>
                        <a:t>logique</a:t>
                      </a:r>
                      <a:r>
                        <a:rPr lang="fr-FR" sz="1600" b="0" dirty="0"/>
                        <a:t> </a:t>
                      </a:r>
                      <a:r>
                        <a:rPr lang="fr-FR" sz="1600" b="1" dirty="0"/>
                        <a:t>0</a:t>
                      </a:r>
                      <a:r>
                        <a:rPr lang="fr-FR" sz="1600" b="0" dirty="0"/>
                        <a:t> (NL0)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1600" b="0" dirty="0"/>
                    </a:p>
                    <a:p>
                      <a:r>
                        <a:rPr lang="fr-FR" sz="1400" i="1" u="sng" dirty="0"/>
                        <a:t>Avantages</a:t>
                      </a:r>
                      <a:r>
                        <a:rPr lang="fr-FR" sz="1400" i="1" dirty="0"/>
                        <a:t>:</a:t>
                      </a:r>
                      <a:r>
                        <a:rPr lang="fr-FR" sz="1400" i="1" baseline="0" dirty="0"/>
                        <a:t>  Mise en œuvre, coût…</a:t>
                      </a:r>
                    </a:p>
                    <a:p>
                      <a:r>
                        <a:rPr lang="fr-FR" sz="1400" i="1" u="sng" baseline="0" dirty="0"/>
                        <a:t>Inconvénients</a:t>
                      </a:r>
                      <a:r>
                        <a:rPr lang="fr-FR" sz="1400" i="1" baseline="0" dirty="0"/>
                        <a:t>: manque de précision, applications limitées…</a:t>
                      </a:r>
                      <a:endParaRPr lang="fr-FR" sz="1400" i="1" dirty="0"/>
                    </a:p>
                    <a:p>
                      <a:endParaRPr lang="fr-FR" sz="1600" b="0" dirty="0"/>
                    </a:p>
                  </a:txBody>
                  <a:tcPr marT="45719" marB="4571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dirty="0"/>
                        <a:t>Information dont la grandeur </a:t>
                      </a:r>
                      <a:r>
                        <a:rPr lang="fr-FR" sz="1600" b="0" baseline="0" dirty="0">
                          <a:latin typeface="+mn-lt"/>
                        </a:rPr>
                        <a:t>représentative </a:t>
                      </a:r>
                      <a:r>
                        <a:rPr lang="fr-FR" sz="1600" b="0" dirty="0"/>
                        <a:t>ne peut prendre qu’un </a:t>
                      </a:r>
                      <a:r>
                        <a:rPr lang="fr-FR" sz="1600" b="1" dirty="0"/>
                        <a:t>nombre fini</a:t>
                      </a:r>
                      <a:r>
                        <a:rPr lang="fr-FR" sz="1600" b="0" dirty="0"/>
                        <a:t> de </a:t>
                      </a:r>
                      <a:r>
                        <a:rPr lang="fr-FR" sz="1600" b="1" dirty="0"/>
                        <a:t>valeurs</a:t>
                      </a:r>
                      <a:r>
                        <a:rPr lang="fr-FR" sz="1600" b="0" dirty="0"/>
                        <a:t>. U</a:t>
                      </a:r>
                      <a:r>
                        <a:rPr lang="fr-FR" sz="16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 valeur numérique </a:t>
                      </a:r>
                      <a:r>
                        <a:rPr lang="fr-FR" sz="1600" b="0" dirty="0"/>
                        <a:t>n’a pas qu'une seule composante, elle </a:t>
                      </a:r>
                      <a:r>
                        <a:rPr lang="fr-FR" sz="16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est constituée d’une </a:t>
                      </a:r>
                      <a:r>
                        <a:rPr lang="fr-FR" sz="1600" b="1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suite</a:t>
                      </a:r>
                      <a:r>
                        <a:rPr lang="fr-FR" sz="16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fr-FR" sz="1600" b="1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r>
                        <a:rPr lang="fr-FR" sz="16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et de </a:t>
                      </a:r>
                      <a:r>
                        <a:rPr lang="fr-FR" sz="1600" b="1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fr-FR" sz="16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fr-FR" sz="1600" b="0" dirty="0"/>
                        <a:t>qui représentent un </a:t>
                      </a:r>
                      <a:r>
                        <a:rPr lang="fr-FR" sz="1600" b="1" dirty="0"/>
                        <a:t>nombre codé </a:t>
                      </a:r>
                      <a:r>
                        <a:rPr lang="fr-FR" sz="1600" b="0" dirty="0"/>
                        <a:t>en </a:t>
                      </a:r>
                      <a:r>
                        <a:rPr lang="fr-FR" sz="1600" b="1" dirty="0"/>
                        <a:t>binaire</a:t>
                      </a:r>
                      <a:r>
                        <a:rPr lang="fr-FR" sz="1600" b="0" dirty="0"/>
                        <a:t>.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1600" b="0" dirty="0"/>
                    </a:p>
                    <a:p>
                      <a:r>
                        <a:rPr lang="fr-FR" sz="1400" i="1" u="sng" dirty="0"/>
                        <a:t>Avantages</a:t>
                      </a:r>
                      <a:r>
                        <a:rPr lang="fr-FR" sz="1400" i="1" dirty="0"/>
                        <a:t>:</a:t>
                      </a:r>
                      <a:r>
                        <a:rPr lang="fr-FR" sz="1400" i="1" baseline="0" dirty="0"/>
                        <a:t>  Flexibilité, stockage…</a:t>
                      </a:r>
                    </a:p>
                    <a:p>
                      <a:r>
                        <a:rPr lang="fr-FR" sz="1400" i="1" u="sng" baseline="0" dirty="0"/>
                        <a:t>Inconvénients</a:t>
                      </a:r>
                      <a:r>
                        <a:rPr lang="fr-FR" sz="1400" i="1" baseline="0" dirty="0"/>
                        <a:t>: dilemme temps de réponse - précision…</a:t>
                      </a:r>
                    </a:p>
                    <a:p>
                      <a:endParaRPr lang="fr-FR" sz="800" i="1" dirty="0"/>
                    </a:p>
                  </a:txBody>
                  <a:tcPr marT="45719" marB="4571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5" name="Groupe 111">
            <a:extLst>
              <a:ext uri="{FF2B5EF4-FFF2-40B4-BE49-F238E27FC236}">
                <a16:creationId xmlns:a16="http://schemas.microsoft.com/office/drawing/2014/main" id="{FA853B1F-26BD-4A4A-98A0-48C22A14A5C1}"/>
              </a:ext>
            </a:extLst>
          </p:cNvPr>
          <p:cNvGrpSpPr>
            <a:grpSpLocks/>
          </p:cNvGrpSpPr>
          <p:nvPr/>
        </p:nvGrpSpPr>
        <p:grpSpPr bwMode="auto">
          <a:xfrm>
            <a:off x="1139402" y="1855252"/>
            <a:ext cx="2716212" cy="1443037"/>
            <a:chOff x="376516" y="1550894"/>
            <a:chExt cx="2716306" cy="144331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53394A3-8682-49EB-A321-A602956E3A64}"/>
                </a:ext>
              </a:extLst>
            </p:cNvPr>
            <p:cNvSpPr/>
            <p:nvPr/>
          </p:nvSpPr>
          <p:spPr>
            <a:xfrm>
              <a:off x="376516" y="1550894"/>
              <a:ext cx="2716306" cy="14433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  <p:grpSp>
          <p:nvGrpSpPr>
            <p:cNvPr id="7" name="Groupe 15">
              <a:extLst>
                <a:ext uri="{FF2B5EF4-FFF2-40B4-BE49-F238E27FC236}">
                  <a16:creationId xmlns:a16="http://schemas.microsoft.com/office/drawing/2014/main" id="{A2F56EBE-A21F-452D-BC48-DBE65F8B98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8732" y="1627783"/>
              <a:ext cx="2664298" cy="1296008"/>
              <a:chOff x="5500687" y="1376772"/>
              <a:chExt cx="2664298" cy="1296008"/>
            </a:xfrm>
          </p:grpSpPr>
          <p:grpSp>
            <p:nvGrpSpPr>
              <p:cNvPr id="8" name="Groupe 43">
                <a:extLst>
                  <a:ext uri="{FF2B5EF4-FFF2-40B4-BE49-F238E27FC236}">
                    <a16:creationId xmlns:a16="http://schemas.microsoft.com/office/drawing/2014/main" id="{2D49B071-8D0F-4EAE-886E-03DF80079CB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80112" y="1376772"/>
                <a:ext cx="2584873" cy="1296008"/>
                <a:chOff x="5580112" y="1376772"/>
                <a:chExt cx="2584873" cy="1296008"/>
              </a:xfrm>
            </p:grpSpPr>
            <p:pic>
              <p:nvPicPr>
                <p:cNvPr id="13" name="Image 21" descr="analogique.jpg">
                  <a:extLst>
                    <a:ext uri="{FF2B5EF4-FFF2-40B4-BE49-F238E27FC236}">
                      <a16:creationId xmlns:a16="http://schemas.microsoft.com/office/drawing/2014/main" id="{9C42C665-F33D-4582-85FB-A043797271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580112" y="1448780"/>
                  <a:ext cx="2271600" cy="1224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4" name="ZoneTexte 22">
                  <a:extLst>
                    <a:ext uri="{FF2B5EF4-FFF2-40B4-BE49-F238E27FC236}">
                      <a16:creationId xmlns:a16="http://schemas.microsoft.com/office/drawing/2014/main" id="{0B72B655-C13E-462D-B7C8-10A4079DDC9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940152" y="1376772"/>
                  <a:ext cx="1031051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fr-FR" altLang="fr-FR" sz="1200" b="1" i="1"/>
                    <a:t>Utemp en V</a:t>
                  </a:r>
                  <a:endParaRPr lang="fr-FR" altLang="fr-FR" b="1" i="1"/>
                </a:p>
              </p:txBody>
            </p:sp>
            <p:sp>
              <p:nvSpPr>
                <p:cNvPr id="15" name="ZoneTexte 23">
                  <a:extLst>
                    <a:ext uri="{FF2B5EF4-FFF2-40B4-BE49-F238E27FC236}">
                      <a16:creationId xmlns:a16="http://schemas.microsoft.com/office/drawing/2014/main" id="{E4DAC400-4E2E-4175-97CF-F7940FD6335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7560332" y="2107885"/>
                  <a:ext cx="604653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fr-FR" altLang="fr-FR" sz="1200" b="1" i="1"/>
                    <a:t>t en s</a:t>
                  </a:r>
                  <a:endParaRPr lang="fr-FR" altLang="fr-FR" b="1" i="1"/>
                </a:p>
              </p:txBody>
            </p:sp>
          </p:grpSp>
          <p:sp>
            <p:nvSpPr>
              <p:cNvPr id="9" name="ZoneTexte 17">
                <a:extLst>
                  <a:ext uri="{FF2B5EF4-FFF2-40B4-BE49-F238E27FC236}">
                    <a16:creationId xmlns:a16="http://schemas.microsoft.com/office/drawing/2014/main" id="{F31E4015-8453-4E28-9BF6-BB154BE0E5E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612009" y="1923767"/>
                <a:ext cx="375424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fr-FR" altLang="fr-FR" sz="1000" b="1"/>
                  <a:t>2 V</a:t>
                </a:r>
              </a:p>
            </p:txBody>
          </p:sp>
          <p:cxnSp>
            <p:nvCxnSpPr>
              <p:cNvPr id="10" name="Connecteur droit 9">
                <a:extLst>
                  <a:ext uri="{FF2B5EF4-FFF2-40B4-BE49-F238E27FC236}">
                    <a16:creationId xmlns:a16="http://schemas.microsoft.com/office/drawing/2014/main" id="{DCE4D7EB-1E17-4F96-ADA1-7958B3EA8E29}"/>
                  </a:ext>
                </a:extLst>
              </p:cNvPr>
              <p:cNvCxnSpPr/>
              <p:nvPr/>
            </p:nvCxnSpPr>
            <p:spPr>
              <a:xfrm>
                <a:off x="5928862" y="2044564"/>
                <a:ext cx="1787587" cy="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ZoneTexte 19">
                <a:extLst>
                  <a:ext uri="{FF2B5EF4-FFF2-40B4-BE49-F238E27FC236}">
                    <a16:creationId xmlns:a16="http://schemas.microsoft.com/office/drawing/2014/main" id="{515C947F-A7A6-463E-B6B1-6A5CFDDCF05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500687" y="2247619"/>
                <a:ext cx="385763" cy="1538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r" eaLnBrk="1" hangingPunct="1"/>
                <a:r>
                  <a:rPr lang="fr-FR" altLang="fr-FR" sz="1000" b="1"/>
                  <a:t>0,5 V</a:t>
                </a:r>
              </a:p>
            </p:txBody>
          </p:sp>
          <p:cxnSp>
            <p:nvCxnSpPr>
              <p:cNvPr id="12" name="Connecteur droit 11">
                <a:extLst>
                  <a:ext uri="{FF2B5EF4-FFF2-40B4-BE49-F238E27FC236}">
                    <a16:creationId xmlns:a16="http://schemas.microsoft.com/office/drawing/2014/main" id="{7038B9D2-4361-443A-BCD0-3A87C69C02A3}"/>
                  </a:ext>
                </a:extLst>
              </p:cNvPr>
              <p:cNvCxnSpPr/>
              <p:nvPr/>
            </p:nvCxnSpPr>
            <p:spPr>
              <a:xfrm>
                <a:off x="5928862" y="2349423"/>
                <a:ext cx="1787587" cy="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Groupe 112">
            <a:extLst>
              <a:ext uri="{FF2B5EF4-FFF2-40B4-BE49-F238E27FC236}">
                <a16:creationId xmlns:a16="http://schemas.microsoft.com/office/drawing/2014/main" id="{18E6C044-0CD8-44C0-872C-8577F0737ECF}"/>
              </a:ext>
            </a:extLst>
          </p:cNvPr>
          <p:cNvGrpSpPr>
            <a:grpSpLocks/>
          </p:cNvGrpSpPr>
          <p:nvPr/>
        </p:nvGrpSpPr>
        <p:grpSpPr bwMode="auto">
          <a:xfrm>
            <a:off x="4708648" y="1855252"/>
            <a:ext cx="2727325" cy="1533525"/>
            <a:chOff x="3215807" y="1550893"/>
            <a:chExt cx="2727794" cy="153399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F4F0386-2A35-4C51-8034-9598799AF0B4}"/>
                </a:ext>
              </a:extLst>
            </p:cNvPr>
            <p:cNvSpPr/>
            <p:nvPr/>
          </p:nvSpPr>
          <p:spPr>
            <a:xfrm>
              <a:off x="3226922" y="1550893"/>
              <a:ext cx="2716679" cy="14434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  <p:grpSp>
          <p:nvGrpSpPr>
            <p:cNvPr id="18" name="Groupe 25">
              <a:extLst>
                <a:ext uri="{FF2B5EF4-FFF2-40B4-BE49-F238E27FC236}">
                  <a16:creationId xmlns:a16="http://schemas.microsoft.com/office/drawing/2014/main" id="{25FD1DD6-6754-4FFD-B545-3948E400320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15807" y="1572000"/>
              <a:ext cx="2707566" cy="1512892"/>
              <a:chOff x="5349407" y="3104964"/>
              <a:chExt cx="2707566" cy="1512892"/>
            </a:xfrm>
          </p:grpSpPr>
          <p:pic>
            <p:nvPicPr>
              <p:cNvPr id="19" name="Picture 5">
                <a:extLst>
                  <a:ext uri="{FF2B5EF4-FFF2-40B4-BE49-F238E27FC236}">
                    <a16:creationId xmlns:a16="http://schemas.microsoft.com/office/drawing/2014/main" id="{08E8423F-C8BF-4AE5-869D-5C49CBD322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lum bright="6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80112" y="3176972"/>
                <a:ext cx="2268000" cy="1214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" name="Image 27" descr="logique.jpg">
                <a:extLst>
                  <a:ext uri="{FF2B5EF4-FFF2-40B4-BE49-F238E27FC236}">
                    <a16:creationId xmlns:a16="http://schemas.microsoft.com/office/drawing/2014/main" id="{8EF8E4A2-5F68-458A-9776-0C1B2616D0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84" t="2942" r="1799" b="2930"/>
              <a:stretch>
                <a:fillRect/>
              </a:stretch>
            </p:blipFill>
            <p:spPr bwMode="auto">
              <a:xfrm>
                <a:off x="5616116" y="3212976"/>
                <a:ext cx="2196244" cy="11521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cxnSp>
            <p:nvCxnSpPr>
              <p:cNvPr id="21" name="Connecteur droit 20">
                <a:extLst>
                  <a:ext uri="{FF2B5EF4-FFF2-40B4-BE49-F238E27FC236}">
                    <a16:creationId xmlns:a16="http://schemas.microsoft.com/office/drawing/2014/main" id="{61B7A85E-FBAE-4467-8B48-E0EACB57A251}"/>
                  </a:ext>
                </a:extLst>
              </p:cNvPr>
              <p:cNvCxnSpPr/>
              <p:nvPr/>
            </p:nvCxnSpPr>
            <p:spPr>
              <a:xfrm>
                <a:off x="5940059" y="4076351"/>
                <a:ext cx="1727497" cy="0"/>
              </a:xfrm>
              <a:prstGeom prst="line">
                <a:avLst/>
              </a:prstGeom>
              <a:ln w="952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necteur droit 21">
                <a:extLst>
                  <a:ext uri="{FF2B5EF4-FFF2-40B4-BE49-F238E27FC236}">
                    <a16:creationId xmlns:a16="http://schemas.microsoft.com/office/drawing/2014/main" id="{B803CE8C-B8F8-4454-87FF-EE1EA298F1F1}"/>
                  </a:ext>
                </a:extLst>
              </p:cNvPr>
              <p:cNvCxnSpPr/>
              <p:nvPr/>
            </p:nvCxnSpPr>
            <p:spPr>
              <a:xfrm>
                <a:off x="5940059" y="3536434"/>
                <a:ext cx="647811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necteur droit 22">
                <a:extLst>
                  <a:ext uri="{FF2B5EF4-FFF2-40B4-BE49-F238E27FC236}">
                    <a16:creationId xmlns:a16="http://schemas.microsoft.com/office/drawing/2014/main" id="{33786E84-51DD-4316-AFC7-4516DFA5D1C4}"/>
                  </a:ext>
                </a:extLst>
              </p:cNvPr>
              <p:cNvCxnSpPr/>
              <p:nvPr/>
            </p:nvCxnSpPr>
            <p:spPr>
              <a:xfrm flipV="1">
                <a:off x="6587870" y="3536434"/>
                <a:ext cx="0" cy="6129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Connecteur droit 23">
                <a:extLst>
                  <a:ext uri="{FF2B5EF4-FFF2-40B4-BE49-F238E27FC236}">
                    <a16:creationId xmlns:a16="http://schemas.microsoft.com/office/drawing/2014/main" id="{0011901C-CCAF-48C8-8DEA-C142C9EFDD1B}"/>
                  </a:ext>
                </a:extLst>
              </p:cNvPr>
              <p:cNvCxnSpPr/>
              <p:nvPr/>
            </p:nvCxnSpPr>
            <p:spPr>
              <a:xfrm>
                <a:off x="6587870" y="4149398"/>
                <a:ext cx="360425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Connecteur droit 24">
                <a:extLst>
                  <a:ext uri="{FF2B5EF4-FFF2-40B4-BE49-F238E27FC236}">
                    <a16:creationId xmlns:a16="http://schemas.microsoft.com/office/drawing/2014/main" id="{4F289598-6F6C-436A-A99C-DEF504294EFF}"/>
                  </a:ext>
                </a:extLst>
              </p:cNvPr>
              <p:cNvCxnSpPr/>
              <p:nvPr/>
            </p:nvCxnSpPr>
            <p:spPr>
              <a:xfrm flipV="1">
                <a:off x="6948295" y="3536434"/>
                <a:ext cx="0" cy="6129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necteur droit 26">
                <a:extLst>
                  <a:ext uri="{FF2B5EF4-FFF2-40B4-BE49-F238E27FC236}">
                    <a16:creationId xmlns:a16="http://schemas.microsoft.com/office/drawing/2014/main" id="{51657463-824D-4B23-8610-802B95EF9E85}"/>
                  </a:ext>
                </a:extLst>
              </p:cNvPr>
              <p:cNvCxnSpPr/>
              <p:nvPr/>
            </p:nvCxnSpPr>
            <p:spPr>
              <a:xfrm flipV="1">
                <a:off x="7200751" y="3536434"/>
                <a:ext cx="0" cy="6129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eur droit 27">
                <a:extLst>
                  <a:ext uri="{FF2B5EF4-FFF2-40B4-BE49-F238E27FC236}">
                    <a16:creationId xmlns:a16="http://schemas.microsoft.com/office/drawing/2014/main" id="{617FE3B2-7F53-4DE5-AF79-A3E9E9ECB23D}"/>
                  </a:ext>
                </a:extLst>
              </p:cNvPr>
              <p:cNvCxnSpPr/>
              <p:nvPr/>
            </p:nvCxnSpPr>
            <p:spPr>
              <a:xfrm>
                <a:off x="6948295" y="3536434"/>
                <a:ext cx="252455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necteur droit 28">
                <a:extLst>
                  <a:ext uri="{FF2B5EF4-FFF2-40B4-BE49-F238E27FC236}">
                    <a16:creationId xmlns:a16="http://schemas.microsoft.com/office/drawing/2014/main" id="{AAE919A2-7551-47E4-B4B9-954F8AC3E661}"/>
                  </a:ext>
                </a:extLst>
              </p:cNvPr>
              <p:cNvCxnSpPr/>
              <p:nvPr/>
            </p:nvCxnSpPr>
            <p:spPr>
              <a:xfrm>
                <a:off x="7200751" y="4149398"/>
                <a:ext cx="466805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ZoneTexte 36">
                <a:extLst>
                  <a:ext uri="{FF2B5EF4-FFF2-40B4-BE49-F238E27FC236}">
                    <a16:creationId xmlns:a16="http://schemas.microsoft.com/office/drawing/2014/main" id="{199E8503-2133-42DF-9E6C-DA71E378BB7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40151" y="3104964"/>
                <a:ext cx="1579837" cy="27699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fr-FR" altLang="fr-FR" sz="1200" b="1" i="1"/>
                  <a:t>Seuil 5 °C dépassé</a:t>
                </a:r>
                <a:endParaRPr lang="fr-FR" altLang="fr-FR" b="1" i="1"/>
              </a:p>
            </p:txBody>
          </p:sp>
          <p:sp>
            <p:nvSpPr>
              <p:cNvPr id="31" name="ZoneTexte 37">
                <a:extLst>
                  <a:ext uri="{FF2B5EF4-FFF2-40B4-BE49-F238E27FC236}">
                    <a16:creationId xmlns:a16="http://schemas.microsoft.com/office/drawing/2014/main" id="{CEB01BE3-B937-4F48-A69B-4EF1C27CFE2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452320" y="3825044"/>
                <a:ext cx="604653" cy="27699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fr-FR" altLang="fr-FR" sz="1200" b="1" i="1"/>
                  <a:t>t en s</a:t>
                </a:r>
                <a:endParaRPr lang="fr-FR" altLang="fr-FR" b="1" i="1"/>
              </a:p>
            </p:txBody>
          </p:sp>
          <p:sp>
            <p:nvSpPr>
              <p:cNvPr id="32" name="ZoneTexte 38">
                <a:extLst>
                  <a:ext uri="{FF2B5EF4-FFF2-40B4-BE49-F238E27FC236}">
                    <a16:creationId xmlns:a16="http://schemas.microsoft.com/office/drawing/2014/main" id="{FF61778B-12A7-4424-B8E9-780F3DA274D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49407" y="3352796"/>
                <a:ext cx="661997" cy="4154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fr-FR" altLang="fr-FR" sz="1200" b="1"/>
                  <a:t>1 : oui</a:t>
                </a:r>
              </a:p>
              <a:p>
                <a:pPr algn="ctr" eaLnBrk="1" hangingPunct="1"/>
                <a:r>
                  <a:rPr lang="fr-FR" altLang="fr-FR" sz="800" b="1" i="1"/>
                  <a:t>(5V)</a:t>
                </a:r>
              </a:p>
            </p:txBody>
          </p:sp>
          <p:sp>
            <p:nvSpPr>
              <p:cNvPr id="33" name="ZoneTexte 32">
                <a:extLst>
                  <a:ext uri="{FF2B5EF4-FFF2-40B4-BE49-F238E27FC236}">
                    <a16:creationId xmlns:a16="http://schemas.microsoft.com/office/drawing/2014/main" id="{10A185BB-91E8-4D1D-B8D3-596DA4DB25D7}"/>
                  </a:ext>
                </a:extLst>
              </p:cNvPr>
              <p:cNvSpPr txBox="1"/>
              <p:nvPr/>
            </p:nvSpPr>
            <p:spPr>
              <a:xfrm>
                <a:off x="5568520" y="3933432"/>
                <a:ext cx="400119" cy="24613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fr-FR" sz="1000" b="1" dirty="0">
                    <a:solidFill>
                      <a:schemeClr val="bg1">
                        <a:lumMod val="65000"/>
                      </a:schemeClr>
                    </a:solidFill>
                    <a:latin typeface="Arial" charset="0"/>
                  </a:rPr>
                  <a:t>5°C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25A7FB80-6781-4157-BC48-9C066CBB72F9}"/>
                  </a:ext>
                </a:extLst>
              </p:cNvPr>
              <p:cNvSpPr/>
              <p:nvPr/>
            </p:nvSpPr>
            <p:spPr>
              <a:xfrm>
                <a:off x="5805098" y="4185923"/>
                <a:ext cx="90503" cy="952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fr-FR"/>
              </a:p>
            </p:txBody>
          </p:sp>
          <p:sp>
            <p:nvSpPr>
              <p:cNvPr id="35" name="ZoneTexte 41">
                <a:extLst>
                  <a:ext uri="{FF2B5EF4-FFF2-40B4-BE49-F238E27FC236}">
                    <a16:creationId xmlns:a16="http://schemas.microsoft.com/office/drawing/2014/main" id="{34D11628-4134-4370-820E-90F3704281B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435992" y="4110025"/>
                <a:ext cx="504835" cy="5078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fr-FR" altLang="fr-FR" sz="1200" b="1"/>
                  <a:t>0: non</a:t>
                </a:r>
              </a:p>
              <a:p>
                <a:pPr algn="ctr" eaLnBrk="1" hangingPunct="1"/>
                <a:r>
                  <a:rPr lang="fr-FR" altLang="fr-FR" sz="800" b="1" i="1"/>
                  <a:t>(0V)</a:t>
                </a:r>
              </a:p>
              <a:p>
                <a:pPr algn="ctr" eaLnBrk="1" hangingPunct="1"/>
                <a:endParaRPr lang="fr-FR" altLang="fr-FR" sz="1200" b="1"/>
              </a:p>
            </p:txBody>
          </p:sp>
        </p:grpSp>
      </p:grpSp>
      <p:grpSp>
        <p:nvGrpSpPr>
          <p:cNvPr id="36" name="Groupe 113">
            <a:extLst>
              <a:ext uri="{FF2B5EF4-FFF2-40B4-BE49-F238E27FC236}">
                <a16:creationId xmlns:a16="http://schemas.microsoft.com/office/drawing/2014/main" id="{F9B1AF65-98AA-4465-A78A-ED2ECCE8D703}"/>
              </a:ext>
            </a:extLst>
          </p:cNvPr>
          <p:cNvGrpSpPr>
            <a:grpSpLocks/>
          </p:cNvGrpSpPr>
          <p:nvPr/>
        </p:nvGrpSpPr>
        <p:grpSpPr bwMode="auto">
          <a:xfrm>
            <a:off x="8336388" y="1853997"/>
            <a:ext cx="2809875" cy="1443037"/>
            <a:chOff x="6075822" y="1559857"/>
            <a:chExt cx="2809273" cy="1443317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DC6CAA8-41DA-4DCE-B9AF-40D25E3F9BBC}"/>
                </a:ext>
              </a:extLst>
            </p:cNvPr>
            <p:cNvSpPr/>
            <p:nvPr/>
          </p:nvSpPr>
          <p:spPr>
            <a:xfrm>
              <a:off x="6077409" y="1559857"/>
              <a:ext cx="2717218" cy="14433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  <p:grpSp>
          <p:nvGrpSpPr>
            <p:cNvPr id="38" name="Groupe 42">
              <a:extLst>
                <a:ext uri="{FF2B5EF4-FFF2-40B4-BE49-F238E27FC236}">
                  <a16:creationId xmlns:a16="http://schemas.microsoft.com/office/drawing/2014/main" id="{862DA2BE-B7BC-4353-BE81-AA21064DDB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075822" y="1616822"/>
              <a:ext cx="2809273" cy="1329861"/>
              <a:chOff x="5319708" y="4763435"/>
              <a:chExt cx="2809273" cy="1329861"/>
            </a:xfrm>
          </p:grpSpPr>
          <p:grpSp>
            <p:nvGrpSpPr>
              <p:cNvPr id="40" name="Groupe 94">
                <a:extLst>
                  <a:ext uri="{FF2B5EF4-FFF2-40B4-BE49-F238E27FC236}">
                    <a16:creationId xmlns:a16="http://schemas.microsoft.com/office/drawing/2014/main" id="{F8BC3132-7CAD-4CBD-8E1A-F70A7FAB19A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319708" y="4763435"/>
                <a:ext cx="2809273" cy="1329861"/>
                <a:chOff x="5319708" y="4763435"/>
                <a:chExt cx="2809273" cy="1329861"/>
              </a:xfrm>
            </p:grpSpPr>
            <p:pic>
              <p:nvPicPr>
                <p:cNvPr id="93" name="Picture 6">
                  <a:extLst>
                    <a:ext uri="{FF2B5EF4-FFF2-40B4-BE49-F238E27FC236}">
                      <a16:creationId xmlns:a16="http://schemas.microsoft.com/office/drawing/2014/main" id="{2C9A3FC9-2E40-4484-8BEA-F1246C63B56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612768" y="4869296"/>
                  <a:ext cx="2271600" cy="1224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270FD287-E2F4-4212-B419-7F84044E1245}"/>
                    </a:ext>
                  </a:extLst>
                </p:cNvPr>
                <p:cNvSpPr/>
                <p:nvPr/>
              </p:nvSpPr>
              <p:spPr>
                <a:xfrm>
                  <a:off x="5791094" y="5871921"/>
                  <a:ext cx="90469" cy="9526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fr-FR"/>
                </a:p>
              </p:txBody>
            </p:sp>
            <p:sp>
              <p:nvSpPr>
                <p:cNvPr id="95" name="ZoneTexte 98">
                  <a:extLst>
                    <a:ext uri="{FF2B5EF4-FFF2-40B4-BE49-F238E27FC236}">
                      <a16:creationId xmlns:a16="http://schemas.microsoft.com/office/drawing/2014/main" id="{9CD5BF78-4517-4EBE-AA06-28ECC2CA950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19713" y="5748324"/>
                  <a:ext cx="547698" cy="184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algn="r" eaLnBrk="1" hangingPunct="1"/>
                  <a:r>
                    <a:rPr lang="fr-FR" altLang="fr-FR" sz="1200" b="1"/>
                    <a:t>0: 0000</a:t>
                  </a:r>
                </a:p>
              </p:txBody>
            </p:sp>
            <p:sp>
              <p:nvSpPr>
                <p:cNvPr id="96" name="ZoneTexte 99">
                  <a:extLst>
                    <a:ext uri="{FF2B5EF4-FFF2-40B4-BE49-F238E27FC236}">
                      <a16:creationId xmlns:a16="http://schemas.microsoft.com/office/drawing/2014/main" id="{9D4B746E-742F-4BEB-9D21-BFB8B0282852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19711" y="5557826"/>
                  <a:ext cx="547698" cy="184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algn="r" eaLnBrk="1" hangingPunct="1"/>
                  <a:r>
                    <a:rPr lang="fr-FR" altLang="fr-FR" sz="1200" b="1"/>
                    <a:t>3: 0011</a:t>
                  </a:r>
                </a:p>
              </p:txBody>
            </p:sp>
            <p:sp>
              <p:nvSpPr>
                <p:cNvPr id="97" name="ZoneTexte 100">
                  <a:extLst>
                    <a:ext uri="{FF2B5EF4-FFF2-40B4-BE49-F238E27FC236}">
                      <a16:creationId xmlns:a16="http://schemas.microsoft.com/office/drawing/2014/main" id="{2E7AE1AC-8930-427B-B36D-7620B010F55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29236" y="5176826"/>
                  <a:ext cx="547698" cy="184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algn="r" eaLnBrk="1" hangingPunct="1"/>
                  <a:r>
                    <a:rPr lang="fr-FR" altLang="fr-FR" sz="1200" b="1"/>
                    <a:t>9: 1001</a:t>
                  </a:r>
                </a:p>
              </p:txBody>
            </p:sp>
            <p:cxnSp>
              <p:nvCxnSpPr>
                <p:cNvPr id="98" name="Connecteur droit 97">
                  <a:extLst>
                    <a:ext uri="{FF2B5EF4-FFF2-40B4-BE49-F238E27FC236}">
                      <a16:creationId xmlns:a16="http://schemas.microsoft.com/office/drawing/2014/main" id="{AEF6FFBA-D6AA-4FB0-8087-BC65337427A2}"/>
                    </a:ext>
                  </a:extLst>
                </p:cNvPr>
                <p:cNvCxnSpPr/>
                <p:nvPr/>
              </p:nvCxnSpPr>
              <p:spPr>
                <a:xfrm>
                  <a:off x="5906957" y="5652804"/>
                  <a:ext cx="1728417" cy="0"/>
                </a:xfrm>
                <a:prstGeom prst="line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Connecteur droit 98">
                  <a:extLst>
                    <a:ext uri="{FF2B5EF4-FFF2-40B4-BE49-F238E27FC236}">
                      <a16:creationId xmlns:a16="http://schemas.microsoft.com/office/drawing/2014/main" id="{7E637D82-DC72-476E-96F5-798442606CB9}"/>
                    </a:ext>
                  </a:extLst>
                </p:cNvPr>
                <p:cNvCxnSpPr/>
                <p:nvPr/>
              </p:nvCxnSpPr>
              <p:spPr>
                <a:xfrm>
                  <a:off x="5926003" y="5276493"/>
                  <a:ext cx="1728417" cy="0"/>
                </a:xfrm>
                <a:prstGeom prst="line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Connecteur droit 99">
                  <a:extLst>
                    <a:ext uri="{FF2B5EF4-FFF2-40B4-BE49-F238E27FC236}">
                      <a16:creationId xmlns:a16="http://schemas.microsoft.com/office/drawing/2014/main" id="{4F7154D6-D7D4-49B3-980B-B4AC949A546A}"/>
                    </a:ext>
                  </a:extLst>
                </p:cNvPr>
                <p:cNvCxnSpPr/>
                <p:nvPr/>
              </p:nvCxnSpPr>
              <p:spPr>
                <a:xfrm>
                  <a:off x="5902195" y="5462267"/>
                  <a:ext cx="1728418" cy="0"/>
                </a:xfrm>
                <a:prstGeom prst="line">
                  <a:avLst/>
                </a:prstGeom>
                <a:ln w="9525">
                  <a:solidFill>
                    <a:schemeClr val="bg1">
                      <a:lumMod val="50000"/>
                    </a:schemeClr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1" name="ZoneTexte 104">
                  <a:extLst>
                    <a:ext uri="{FF2B5EF4-FFF2-40B4-BE49-F238E27FC236}">
                      <a16:creationId xmlns:a16="http://schemas.microsoft.com/office/drawing/2014/main" id="{3A8A4BB4-3D64-4F10-AE9B-116142EE00A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7524328" y="5517232"/>
                  <a:ext cx="604653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fr-FR" altLang="fr-FR" sz="1200" b="1" i="1"/>
                    <a:t>t en s</a:t>
                  </a:r>
                  <a:endParaRPr lang="fr-FR" altLang="fr-FR" b="1" i="1"/>
                </a:p>
              </p:txBody>
            </p:sp>
            <p:sp>
              <p:nvSpPr>
                <p:cNvPr id="102" name="ZoneTexte 105">
                  <a:extLst>
                    <a:ext uri="{FF2B5EF4-FFF2-40B4-BE49-F238E27FC236}">
                      <a16:creationId xmlns:a16="http://schemas.microsoft.com/office/drawing/2014/main" id="{EB709EE0-36D1-4EF7-9B20-240B11CFDC3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19708" y="5372088"/>
                  <a:ext cx="547698" cy="1846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algn="r" eaLnBrk="1" hangingPunct="1"/>
                  <a:r>
                    <a:rPr lang="fr-FR" altLang="fr-FR" sz="1200" b="1"/>
                    <a:t>6: 0110</a:t>
                  </a:r>
                </a:p>
              </p:txBody>
            </p:sp>
            <p:sp>
              <p:nvSpPr>
                <p:cNvPr id="103" name="ZoneTexte 106">
                  <a:extLst>
                    <a:ext uri="{FF2B5EF4-FFF2-40B4-BE49-F238E27FC236}">
                      <a16:creationId xmlns:a16="http://schemas.microsoft.com/office/drawing/2014/main" id="{E87EE293-AB8B-4DAD-A134-76831AC8AEB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949119" y="4763435"/>
                  <a:ext cx="1579837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fr-FR" altLang="fr-FR" sz="1200" b="1" i="1"/>
                    <a:t>Valeur numérique</a:t>
                  </a:r>
                  <a:endParaRPr lang="fr-FR" altLang="fr-FR" b="1" i="1"/>
                </a:p>
              </p:txBody>
            </p:sp>
          </p:grpSp>
          <p:cxnSp>
            <p:nvCxnSpPr>
              <p:cNvPr id="41" name="Connecteur droit 40">
                <a:extLst>
                  <a:ext uri="{FF2B5EF4-FFF2-40B4-BE49-F238E27FC236}">
                    <a16:creationId xmlns:a16="http://schemas.microsoft.com/office/drawing/2014/main" id="{526D301B-49B9-4D79-9622-985E5FA91826}"/>
                  </a:ext>
                </a:extLst>
              </p:cNvPr>
              <p:cNvCxnSpPr/>
              <p:nvPr/>
            </p:nvCxnSpPr>
            <p:spPr>
              <a:xfrm flipV="1">
                <a:off x="6411674" y="5336829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necteur droit 41">
                <a:extLst>
                  <a:ext uri="{FF2B5EF4-FFF2-40B4-BE49-F238E27FC236}">
                    <a16:creationId xmlns:a16="http://schemas.microsoft.com/office/drawing/2014/main" id="{82F0BA14-CF35-4256-AB84-A541448362A5}"/>
                  </a:ext>
                </a:extLst>
              </p:cNvPr>
              <p:cNvCxnSpPr/>
              <p:nvPr/>
            </p:nvCxnSpPr>
            <p:spPr>
              <a:xfrm flipV="1">
                <a:off x="6478335" y="5457503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necteur droit 42">
                <a:extLst>
                  <a:ext uri="{FF2B5EF4-FFF2-40B4-BE49-F238E27FC236}">
                    <a16:creationId xmlns:a16="http://schemas.microsoft.com/office/drawing/2014/main" id="{443D31FF-E8DF-4036-A9F6-583AE340FC0B}"/>
                  </a:ext>
                </a:extLst>
              </p:cNvPr>
              <p:cNvCxnSpPr/>
              <p:nvPr/>
            </p:nvCxnSpPr>
            <p:spPr>
              <a:xfrm flipV="1">
                <a:off x="6529124" y="5587703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necteur droit 43">
                <a:extLst>
                  <a:ext uri="{FF2B5EF4-FFF2-40B4-BE49-F238E27FC236}">
                    <a16:creationId xmlns:a16="http://schemas.microsoft.com/office/drawing/2014/main" id="{E9817BBB-51C2-44F2-A099-60DD25F898A9}"/>
                  </a:ext>
                </a:extLst>
              </p:cNvPr>
              <p:cNvCxnSpPr/>
              <p:nvPr/>
            </p:nvCxnSpPr>
            <p:spPr>
              <a:xfrm flipV="1">
                <a:off x="6598959" y="5711552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necteur droit 44">
                <a:extLst>
                  <a:ext uri="{FF2B5EF4-FFF2-40B4-BE49-F238E27FC236}">
                    <a16:creationId xmlns:a16="http://schemas.microsoft.com/office/drawing/2014/main" id="{A5ABD0A9-33C4-4D4B-AB68-48D696ADD7A1}"/>
                  </a:ext>
                </a:extLst>
              </p:cNvPr>
              <p:cNvCxnSpPr/>
              <p:nvPr/>
            </p:nvCxnSpPr>
            <p:spPr>
              <a:xfrm flipV="1">
                <a:off x="6954483" y="5778240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necteur droit 45">
                <a:extLst>
                  <a:ext uri="{FF2B5EF4-FFF2-40B4-BE49-F238E27FC236}">
                    <a16:creationId xmlns:a16="http://schemas.microsoft.com/office/drawing/2014/main" id="{6D812A12-6F4F-466C-BFCA-F2CFE85BBB62}"/>
                  </a:ext>
                </a:extLst>
              </p:cNvPr>
              <p:cNvCxnSpPr/>
              <p:nvPr/>
            </p:nvCxnSpPr>
            <p:spPr>
              <a:xfrm flipV="1">
                <a:off x="7043364" y="5714728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necteur droit 46">
                <a:extLst>
                  <a:ext uri="{FF2B5EF4-FFF2-40B4-BE49-F238E27FC236}">
                    <a16:creationId xmlns:a16="http://schemas.microsoft.com/office/drawing/2014/main" id="{A226C949-A050-4A90-A0D2-9D76FA9315CB}"/>
                  </a:ext>
                </a:extLst>
              </p:cNvPr>
              <p:cNvCxnSpPr/>
              <p:nvPr/>
            </p:nvCxnSpPr>
            <p:spPr>
              <a:xfrm flipV="1">
                <a:off x="7189382" y="5714728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5FCF95CA-79C7-4297-A4EA-45354D0AABB2}"/>
                  </a:ext>
                </a:extLst>
              </p:cNvPr>
              <p:cNvCxnSpPr/>
              <p:nvPr/>
            </p:nvCxnSpPr>
            <p:spPr>
              <a:xfrm flipV="1">
                <a:off x="7706796" y="5838577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Connecteur droit 48">
                <a:extLst>
                  <a:ext uri="{FF2B5EF4-FFF2-40B4-BE49-F238E27FC236}">
                    <a16:creationId xmlns:a16="http://schemas.microsoft.com/office/drawing/2014/main" id="{BD656BF9-DF65-4B5C-9165-DA26F6B33DDE}"/>
                  </a:ext>
                </a:extLst>
              </p:cNvPr>
              <p:cNvCxnSpPr/>
              <p:nvPr/>
            </p:nvCxnSpPr>
            <p:spPr>
              <a:xfrm flipV="1">
                <a:off x="7668705" y="5898913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necteur droit 49">
                <a:extLst>
                  <a:ext uri="{FF2B5EF4-FFF2-40B4-BE49-F238E27FC236}">
                    <a16:creationId xmlns:a16="http://schemas.microsoft.com/office/drawing/2014/main" id="{D96CFCAB-2EBD-451C-8A52-181FA36E865E}"/>
                  </a:ext>
                </a:extLst>
              </p:cNvPr>
              <p:cNvCxnSpPr/>
              <p:nvPr/>
            </p:nvCxnSpPr>
            <p:spPr>
              <a:xfrm flipV="1">
                <a:off x="7614741" y="5952899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necteur droit 50">
                <a:extLst>
                  <a:ext uri="{FF2B5EF4-FFF2-40B4-BE49-F238E27FC236}">
                    <a16:creationId xmlns:a16="http://schemas.microsoft.com/office/drawing/2014/main" id="{5BD44C49-54F9-4D89-A447-6D6F86D7F8D5}"/>
                  </a:ext>
                </a:extLst>
              </p:cNvPr>
              <p:cNvCxnSpPr/>
              <p:nvPr/>
            </p:nvCxnSpPr>
            <p:spPr>
              <a:xfrm flipV="1">
                <a:off x="7497291" y="5952899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necteur droit 51">
                <a:extLst>
                  <a:ext uri="{FF2B5EF4-FFF2-40B4-BE49-F238E27FC236}">
                    <a16:creationId xmlns:a16="http://schemas.microsoft.com/office/drawing/2014/main" id="{5040BF2D-E256-4AB4-9819-31F68918D086}"/>
                  </a:ext>
                </a:extLst>
              </p:cNvPr>
              <p:cNvCxnSpPr/>
              <p:nvPr/>
            </p:nvCxnSpPr>
            <p:spPr>
              <a:xfrm flipV="1">
                <a:off x="7430631" y="5902089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Connecteur droit 52">
                <a:extLst>
                  <a:ext uri="{FF2B5EF4-FFF2-40B4-BE49-F238E27FC236}">
                    <a16:creationId xmlns:a16="http://schemas.microsoft.com/office/drawing/2014/main" id="{B093CF42-237B-4761-ACDB-B3538EF69201}"/>
                  </a:ext>
                </a:extLst>
              </p:cNvPr>
              <p:cNvCxnSpPr/>
              <p:nvPr/>
            </p:nvCxnSpPr>
            <p:spPr>
              <a:xfrm flipV="1">
                <a:off x="7376667" y="5832225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necteur droit 53">
                <a:extLst>
                  <a:ext uri="{FF2B5EF4-FFF2-40B4-BE49-F238E27FC236}">
                    <a16:creationId xmlns:a16="http://schemas.microsoft.com/office/drawing/2014/main" id="{CE23FE6D-67CD-4E04-9044-0444219D5882}"/>
                  </a:ext>
                </a:extLst>
              </p:cNvPr>
              <p:cNvCxnSpPr/>
              <p:nvPr/>
            </p:nvCxnSpPr>
            <p:spPr>
              <a:xfrm flipV="1">
                <a:off x="7265566" y="5768713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necteur droit 54">
                <a:extLst>
                  <a:ext uri="{FF2B5EF4-FFF2-40B4-BE49-F238E27FC236}">
                    <a16:creationId xmlns:a16="http://schemas.microsoft.com/office/drawing/2014/main" id="{75ECDBD4-B7DF-4D22-B0FC-175B1920801F}"/>
                  </a:ext>
                </a:extLst>
              </p:cNvPr>
              <p:cNvCxnSpPr/>
              <p:nvPr/>
            </p:nvCxnSpPr>
            <p:spPr>
              <a:xfrm flipV="1">
                <a:off x="6640225" y="5771889"/>
                <a:ext cx="0" cy="6827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Connecteur droit 55">
                <a:extLst>
                  <a:ext uri="{FF2B5EF4-FFF2-40B4-BE49-F238E27FC236}">
                    <a16:creationId xmlns:a16="http://schemas.microsoft.com/office/drawing/2014/main" id="{3862A797-4B13-41ED-BC6E-B8EFEEBAB0AD}"/>
                  </a:ext>
                </a:extLst>
              </p:cNvPr>
              <p:cNvCxnSpPr/>
              <p:nvPr/>
            </p:nvCxnSpPr>
            <p:spPr>
              <a:xfrm flipV="1">
                <a:off x="6564041" y="5641688"/>
                <a:ext cx="0" cy="8415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Connecteur droit 56">
                <a:extLst>
                  <a:ext uri="{FF2B5EF4-FFF2-40B4-BE49-F238E27FC236}">
                    <a16:creationId xmlns:a16="http://schemas.microsoft.com/office/drawing/2014/main" id="{F29EC467-4A67-4D2D-BF31-6E18300874D0}"/>
                  </a:ext>
                </a:extLst>
              </p:cNvPr>
              <p:cNvCxnSpPr/>
              <p:nvPr/>
            </p:nvCxnSpPr>
            <p:spPr>
              <a:xfrm flipV="1">
                <a:off x="6500555" y="5521015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Connecteur droit 57">
                <a:extLst>
                  <a:ext uri="{FF2B5EF4-FFF2-40B4-BE49-F238E27FC236}">
                    <a16:creationId xmlns:a16="http://schemas.microsoft.com/office/drawing/2014/main" id="{F6F66E4E-A6DE-4EEF-9B61-7341427BD992}"/>
                  </a:ext>
                </a:extLst>
              </p:cNvPr>
              <p:cNvCxnSpPr/>
              <p:nvPr/>
            </p:nvCxnSpPr>
            <p:spPr>
              <a:xfrm flipV="1">
                <a:off x="6446592" y="5393990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Connecteur droit 58">
                <a:extLst>
                  <a:ext uri="{FF2B5EF4-FFF2-40B4-BE49-F238E27FC236}">
                    <a16:creationId xmlns:a16="http://schemas.microsoft.com/office/drawing/2014/main" id="{FEAF318D-F24F-4358-8B84-34856428E28E}"/>
                  </a:ext>
                </a:extLst>
              </p:cNvPr>
              <p:cNvCxnSpPr/>
              <p:nvPr/>
            </p:nvCxnSpPr>
            <p:spPr>
              <a:xfrm flipV="1">
                <a:off x="6379931" y="5273317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cteur droit 59">
                <a:extLst>
                  <a:ext uri="{FF2B5EF4-FFF2-40B4-BE49-F238E27FC236}">
                    <a16:creationId xmlns:a16="http://schemas.microsoft.com/office/drawing/2014/main" id="{66571E2D-1A08-4D38-BF69-B4387516056D}"/>
                  </a:ext>
                </a:extLst>
              </p:cNvPr>
              <p:cNvCxnSpPr/>
              <p:nvPr/>
            </p:nvCxnSpPr>
            <p:spPr>
              <a:xfrm flipV="1">
                <a:off x="6341839" y="5206629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droit 60">
                <a:extLst>
                  <a:ext uri="{FF2B5EF4-FFF2-40B4-BE49-F238E27FC236}">
                    <a16:creationId xmlns:a16="http://schemas.microsoft.com/office/drawing/2014/main" id="{35582E1E-270D-4AD6-A68A-19F9E2122041}"/>
                  </a:ext>
                </a:extLst>
              </p:cNvPr>
              <p:cNvCxnSpPr/>
              <p:nvPr/>
            </p:nvCxnSpPr>
            <p:spPr>
              <a:xfrm flipV="1">
                <a:off x="6303747" y="5146292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Connecteur droit 61">
                <a:extLst>
                  <a:ext uri="{FF2B5EF4-FFF2-40B4-BE49-F238E27FC236}">
                    <a16:creationId xmlns:a16="http://schemas.microsoft.com/office/drawing/2014/main" id="{E4D9FE59-BB55-4862-93F3-50E5A71F6EC3}"/>
                  </a:ext>
                </a:extLst>
              </p:cNvPr>
              <p:cNvCxnSpPr/>
              <p:nvPr/>
            </p:nvCxnSpPr>
            <p:spPr>
              <a:xfrm flipV="1">
                <a:off x="6087893" y="5158995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Connecteur droit 62">
                <a:extLst>
                  <a:ext uri="{FF2B5EF4-FFF2-40B4-BE49-F238E27FC236}">
                    <a16:creationId xmlns:a16="http://schemas.microsoft.com/office/drawing/2014/main" id="{643561BE-6569-487E-84A6-5B5A4A83D741}"/>
                  </a:ext>
                </a:extLst>
              </p:cNvPr>
              <p:cNvCxnSpPr/>
              <p:nvPr/>
            </p:nvCxnSpPr>
            <p:spPr>
              <a:xfrm flipV="1">
                <a:off x="6056150" y="5216156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Connecteur droit 63">
                <a:extLst>
                  <a:ext uri="{FF2B5EF4-FFF2-40B4-BE49-F238E27FC236}">
                    <a16:creationId xmlns:a16="http://schemas.microsoft.com/office/drawing/2014/main" id="{7925A996-C4A7-4AE8-98EB-5221D07614EB}"/>
                  </a:ext>
                </a:extLst>
              </p:cNvPr>
              <p:cNvCxnSpPr/>
              <p:nvPr/>
            </p:nvCxnSpPr>
            <p:spPr>
              <a:xfrm flipV="1">
                <a:off x="6014884" y="5279668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Connecteur droit 64">
                <a:extLst>
                  <a:ext uri="{FF2B5EF4-FFF2-40B4-BE49-F238E27FC236}">
                    <a16:creationId xmlns:a16="http://schemas.microsoft.com/office/drawing/2014/main" id="{705349C8-8E73-4E66-A0A3-37BF89BA1A17}"/>
                  </a:ext>
                </a:extLst>
              </p:cNvPr>
              <p:cNvCxnSpPr/>
              <p:nvPr/>
            </p:nvCxnSpPr>
            <p:spPr>
              <a:xfrm flipV="1">
                <a:off x="5986315" y="5336829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necteur droit 65">
                <a:extLst>
                  <a:ext uri="{FF2B5EF4-FFF2-40B4-BE49-F238E27FC236}">
                    <a16:creationId xmlns:a16="http://schemas.microsoft.com/office/drawing/2014/main" id="{019F7A69-3825-4B7D-A0B2-8B24874158E2}"/>
                  </a:ext>
                </a:extLst>
              </p:cNvPr>
              <p:cNvCxnSpPr/>
              <p:nvPr/>
            </p:nvCxnSpPr>
            <p:spPr>
              <a:xfrm flipV="1">
                <a:off x="5957746" y="5400342"/>
                <a:ext cx="0" cy="6986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necteur droit 66">
                <a:extLst>
                  <a:ext uri="{FF2B5EF4-FFF2-40B4-BE49-F238E27FC236}">
                    <a16:creationId xmlns:a16="http://schemas.microsoft.com/office/drawing/2014/main" id="{81FB3125-4397-4864-BB49-F6D6750E100A}"/>
                  </a:ext>
                </a:extLst>
              </p:cNvPr>
              <p:cNvCxnSpPr/>
              <p:nvPr/>
            </p:nvCxnSpPr>
            <p:spPr>
              <a:xfrm>
                <a:off x="6076783" y="5158995"/>
                <a:ext cx="225377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Connecteur droit 67">
                <a:extLst>
                  <a:ext uri="{FF2B5EF4-FFF2-40B4-BE49-F238E27FC236}">
                    <a16:creationId xmlns:a16="http://schemas.microsoft.com/office/drawing/2014/main" id="{0E32C6B5-69F6-4710-99DF-34CFBDF82233}"/>
                  </a:ext>
                </a:extLst>
              </p:cNvPr>
              <p:cNvCxnSpPr/>
              <p:nvPr/>
            </p:nvCxnSpPr>
            <p:spPr>
              <a:xfrm>
                <a:off x="5921241" y="5470205"/>
                <a:ext cx="4444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Connecteur droit 68">
                <a:extLst>
                  <a:ext uri="{FF2B5EF4-FFF2-40B4-BE49-F238E27FC236}">
                    <a16:creationId xmlns:a16="http://schemas.microsoft.com/office/drawing/2014/main" id="{1B5A47E8-6FCF-428A-87C4-70D3D7C78188}"/>
                  </a:ext>
                </a:extLst>
              </p:cNvPr>
              <p:cNvCxnSpPr/>
              <p:nvPr/>
            </p:nvCxnSpPr>
            <p:spPr>
              <a:xfrm>
                <a:off x="5949810" y="5409868"/>
                <a:ext cx="4444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droit 69">
                <a:extLst>
                  <a:ext uri="{FF2B5EF4-FFF2-40B4-BE49-F238E27FC236}">
                    <a16:creationId xmlns:a16="http://schemas.microsoft.com/office/drawing/2014/main" id="{68E3345E-0C78-4814-A050-7F44B1B436D1}"/>
                  </a:ext>
                </a:extLst>
              </p:cNvPr>
              <p:cNvCxnSpPr/>
              <p:nvPr/>
            </p:nvCxnSpPr>
            <p:spPr>
              <a:xfrm>
                <a:off x="5975205" y="5343180"/>
                <a:ext cx="4444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Connecteur droit 70">
                <a:extLst>
                  <a:ext uri="{FF2B5EF4-FFF2-40B4-BE49-F238E27FC236}">
                    <a16:creationId xmlns:a16="http://schemas.microsoft.com/office/drawing/2014/main" id="{AA702843-7EA8-4025-AC39-6B921A09074C}"/>
                  </a:ext>
                </a:extLst>
              </p:cNvPr>
              <p:cNvCxnSpPr/>
              <p:nvPr/>
            </p:nvCxnSpPr>
            <p:spPr>
              <a:xfrm>
                <a:off x="6003773" y="5279668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Connecteur droit 71">
                <a:extLst>
                  <a:ext uri="{FF2B5EF4-FFF2-40B4-BE49-F238E27FC236}">
                    <a16:creationId xmlns:a16="http://schemas.microsoft.com/office/drawing/2014/main" id="{11FC82E8-A944-46B6-8364-C5084F9ADE17}"/>
                  </a:ext>
                </a:extLst>
              </p:cNvPr>
              <p:cNvCxnSpPr/>
              <p:nvPr/>
            </p:nvCxnSpPr>
            <p:spPr>
              <a:xfrm>
                <a:off x="6045040" y="5225683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Connecteur droit 72">
                <a:extLst>
                  <a:ext uri="{FF2B5EF4-FFF2-40B4-BE49-F238E27FC236}">
                    <a16:creationId xmlns:a16="http://schemas.microsoft.com/office/drawing/2014/main" id="{0F479706-AF61-4994-8838-49FC417439E3}"/>
                  </a:ext>
                </a:extLst>
              </p:cNvPr>
              <p:cNvCxnSpPr/>
              <p:nvPr/>
            </p:nvCxnSpPr>
            <p:spPr>
              <a:xfrm>
                <a:off x="6289462" y="5209805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Connecteur droit 73">
                <a:extLst>
                  <a:ext uri="{FF2B5EF4-FFF2-40B4-BE49-F238E27FC236}">
                    <a16:creationId xmlns:a16="http://schemas.microsoft.com/office/drawing/2014/main" id="{8BAF96A9-58E1-4492-BDAC-585EF4E06E84}"/>
                  </a:ext>
                </a:extLst>
              </p:cNvPr>
              <p:cNvCxnSpPr/>
              <p:nvPr/>
            </p:nvCxnSpPr>
            <p:spPr>
              <a:xfrm>
                <a:off x="6330728" y="5273317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Connecteur droit 74">
                <a:extLst>
                  <a:ext uri="{FF2B5EF4-FFF2-40B4-BE49-F238E27FC236}">
                    <a16:creationId xmlns:a16="http://schemas.microsoft.com/office/drawing/2014/main" id="{96C492B4-B605-4555-AB2B-840E106EA631}"/>
                  </a:ext>
                </a:extLst>
              </p:cNvPr>
              <p:cNvCxnSpPr/>
              <p:nvPr/>
            </p:nvCxnSpPr>
            <p:spPr>
              <a:xfrm>
                <a:off x="6365646" y="5336829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Connecteur droit 75">
                <a:extLst>
                  <a:ext uri="{FF2B5EF4-FFF2-40B4-BE49-F238E27FC236}">
                    <a16:creationId xmlns:a16="http://schemas.microsoft.com/office/drawing/2014/main" id="{C09B4EC5-8DDD-41C4-B9A9-1234FD7E9E5C}"/>
                  </a:ext>
                </a:extLst>
              </p:cNvPr>
              <p:cNvCxnSpPr/>
              <p:nvPr/>
            </p:nvCxnSpPr>
            <p:spPr>
              <a:xfrm>
                <a:off x="6403738" y="5400342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Connecteur droit 76">
                <a:extLst>
                  <a:ext uri="{FF2B5EF4-FFF2-40B4-BE49-F238E27FC236}">
                    <a16:creationId xmlns:a16="http://schemas.microsoft.com/office/drawing/2014/main" id="{E1949C1B-0637-4EB1-812F-E72624FFFABC}"/>
                  </a:ext>
                </a:extLst>
              </p:cNvPr>
              <p:cNvCxnSpPr/>
              <p:nvPr/>
            </p:nvCxnSpPr>
            <p:spPr>
              <a:xfrm>
                <a:off x="6432307" y="5463854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Connecteur droit 77">
                <a:extLst>
                  <a:ext uri="{FF2B5EF4-FFF2-40B4-BE49-F238E27FC236}">
                    <a16:creationId xmlns:a16="http://schemas.microsoft.com/office/drawing/2014/main" id="{72675021-5FFC-4341-B6C5-DE852D763449}"/>
                  </a:ext>
                </a:extLst>
              </p:cNvPr>
              <p:cNvCxnSpPr/>
              <p:nvPr/>
            </p:nvCxnSpPr>
            <p:spPr>
              <a:xfrm>
                <a:off x="6467224" y="5514664"/>
                <a:ext cx="4444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Connecteur droit 78">
                <a:extLst>
                  <a:ext uri="{FF2B5EF4-FFF2-40B4-BE49-F238E27FC236}">
                    <a16:creationId xmlns:a16="http://schemas.microsoft.com/office/drawing/2014/main" id="{F6C242F1-AE25-456B-A695-21251A9C76AA}"/>
                  </a:ext>
                </a:extLst>
              </p:cNvPr>
              <p:cNvCxnSpPr/>
              <p:nvPr/>
            </p:nvCxnSpPr>
            <p:spPr>
              <a:xfrm>
                <a:off x="6486270" y="5597230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Connecteur droit 79">
                <a:extLst>
                  <a:ext uri="{FF2B5EF4-FFF2-40B4-BE49-F238E27FC236}">
                    <a16:creationId xmlns:a16="http://schemas.microsoft.com/office/drawing/2014/main" id="{0D13E763-212F-44DF-B634-FC4B195783BA}"/>
                  </a:ext>
                </a:extLst>
              </p:cNvPr>
              <p:cNvCxnSpPr/>
              <p:nvPr/>
            </p:nvCxnSpPr>
            <p:spPr>
              <a:xfrm>
                <a:off x="6514839" y="5654391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Connecteur droit 80">
                <a:extLst>
                  <a:ext uri="{FF2B5EF4-FFF2-40B4-BE49-F238E27FC236}">
                    <a16:creationId xmlns:a16="http://schemas.microsoft.com/office/drawing/2014/main" id="{1E44D160-F145-4F07-AFFC-09A24BB3F617}"/>
                  </a:ext>
                </a:extLst>
              </p:cNvPr>
              <p:cNvCxnSpPr/>
              <p:nvPr/>
            </p:nvCxnSpPr>
            <p:spPr>
              <a:xfrm>
                <a:off x="6552931" y="5716316"/>
                <a:ext cx="5396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Connecteur droit 81">
                <a:extLst>
                  <a:ext uri="{FF2B5EF4-FFF2-40B4-BE49-F238E27FC236}">
                    <a16:creationId xmlns:a16="http://schemas.microsoft.com/office/drawing/2014/main" id="{3EE8C7C4-A206-42D1-90C4-430C45342719}"/>
                  </a:ext>
                </a:extLst>
              </p:cNvPr>
              <p:cNvCxnSpPr/>
              <p:nvPr/>
            </p:nvCxnSpPr>
            <p:spPr>
              <a:xfrm>
                <a:off x="6587848" y="5770301"/>
                <a:ext cx="63486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Connecteur droit 82">
                <a:extLst>
                  <a:ext uri="{FF2B5EF4-FFF2-40B4-BE49-F238E27FC236}">
                    <a16:creationId xmlns:a16="http://schemas.microsoft.com/office/drawing/2014/main" id="{8ACD6D41-9831-40C2-82B8-BC22E7DD76DA}"/>
                  </a:ext>
                </a:extLst>
              </p:cNvPr>
              <p:cNvCxnSpPr/>
              <p:nvPr/>
            </p:nvCxnSpPr>
            <p:spPr>
              <a:xfrm>
                <a:off x="6629114" y="5836989"/>
                <a:ext cx="333304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Connecteur droit 83">
                <a:extLst>
                  <a:ext uri="{FF2B5EF4-FFF2-40B4-BE49-F238E27FC236}">
                    <a16:creationId xmlns:a16="http://schemas.microsoft.com/office/drawing/2014/main" id="{9D0B26AF-A378-4FDF-B4AB-D2BE81F54590}"/>
                  </a:ext>
                </a:extLst>
              </p:cNvPr>
              <p:cNvCxnSpPr/>
              <p:nvPr/>
            </p:nvCxnSpPr>
            <p:spPr>
              <a:xfrm>
                <a:off x="6940198" y="5776653"/>
                <a:ext cx="114276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Connecteur droit 84">
                <a:extLst>
                  <a:ext uri="{FF2B5EF4-FFF2-40B4-BE49-F238E27FC236}">
                    <a16:creationId xmlns:a16="http://schemas.microsoft.com/office/drawing/2014/main" id="{413B9FB4-CF8E-4C9F-AE0B-BAA682DA0614}"/>
                  </a:ext>
                </a:extLst>
              </p:cNvPr>
              <p:cNvCxnSpPr/>
              <p:nvPr/>
            </p:nvCxnSpPr>
            <p:spPr>
              <a:xfrm>
                <a:off x="7029079" y="5719491"/>
                <a:ext cx="17141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Connecteur droit 85">
                <a:extLst>
                  <a:ext uri="{FF2B5EF4-FFF2-40B4-BE49-F238E27FC236}">
                    <a16:creationId xmlns:a16="http://schemas.microsoft.com/office/drawing/2014/main" id="{50B47218-A76C-4947-B5A8-D4E23FFDF499}"/>
                  </a:ext>
                </a:extLst>
              </p:cNvPr>
              <p:cNvCxnSpPr/>
              <p:nvPr/>
            </p:nvCxnSpPr>
            <p:spPr>
              <a:xfrm>
                <a:off x="7181446" y="5776653"/>
                <a:ext cx="9523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Connecteur droit 86">
                <a:extLst>
                  <a:ext uri="{FF2B5EF4-FFF2-40B4-BE49-F238E27FC236}">
                    <a16:creationId xmlns:a16="http://schemas.microsoft.com/office/drawing/2014/main" id="{917346A9-1D81-4F0D-A732-64B8ADD456E8}"/>
                  </a:ext>
                </a:extLst>
              </p:cNvPr>
              <p:cNvCxnSpPr/>
              <p:nvPr/>
            </p:nvCxnSpPr>
            <p:spPr>
              <a:xfrm>
                <a:off x="7257630" y="5833814"/>
                <a:ext cx="126973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Connecteur droit 87">
                <a:extLst>
                  <a:ext uri="{FF2B5EF4-FFF2-40B4-BE49-F238E27FC236}">
                    <a16:creationId xmlns:a16="http://schemas.microsoft.com/office/drawing/2014/main" id="{1A9CBCE8-59E7-4C0D-BE01-2B03588715B5}"/>
                  </a:ext>
                </a:extLst>
              </p:cNvPr>
              <p:cNvCxnSpPr/>
              <p:nvPr/>
            </p:nvCxnSpPr>
            <p:spPr>
              <a:xfrm>
                <a:off x="7362382" y="5897326"/>
                <a:ext cx="79358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Connecteur droit 88">
                <a:extLst>
                  <a:ext uri="{FF2B5EF4-FFF2-40B4-BE49-F238E27FC236}">
                    <a16:creationId xmlns:a16="http://schemas.microsoft.com/office/drawing/2014/main" id="{F05F162F-0954-48B6-AB11-F129C90C7314}"/>
                  </a:ext>
                </a:extLst>
              </p:cNvPr>
              <p:cNvCxnSpPr/>
              <p:nvPr/>
            </p:nvCxnSpPr>
            <p:spPr>
              <a:xfrm>
                <a:off x="7416346" y="5964014"/>
                <a:ext cx="79358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Connecteur droit 89">
                <a:extLst>
                  <a:ext uri="{FF2B5EF4-FFF2-40B4-BE49-F238E27FC236}">
                    <a16:creationId xmlns:a16="http://schemas.microsoft.com/office/drawing/2014/main" id="{A8D8508B-7118-4E44-8B0F-479D2D9D5FAF}"/>
                  </a:ext>
                </a:extLst>
              </p:cNvPr>
              <p:cNvCxnSpPr/>
              <p:nvPr/>
            </p:nvCxnSpPr>
            <p:spPr>
              <a:xfrm>
                <a:off x="7486181" y="6008473"/>
                <a:ext cx="139670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Connecteur droit 90">
                <a:extLst>
                  <a:ext uri="{FF2B5EF4-FFF2-40B4-BE49-F238E27FC236}">
                    <a16:creationId xmlns:a16="http://schemas.microsoft.com/office/drawing/2014/main" id="{C4E91E1C-66E7-412B-BD73-6DD4BC6D4C2A}"/>
                  </a:ext>
                </a:extLst>
              </p:cNvPr>
              <p:cNvCxnSpPr/>
              <p:nvPr/>
            </p:nvCxnSpPr>
            <p:spPr>
              <a:xfrm>
                <a:off x="7600456" y="5964014"/>
                <a:ext cx="79358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Connecteur droit 91">
                <a:extLst>
                  <a:ext uri="{FF2B5EF4-FFF2-40B4-BE49-F238E27FC236}">
                    <a16:creationId xmlns:a16="http://schemas.microsoft.com/office/drawing/2014/main" id="{CE7CDF46-F6FF-4D09-AFBF-07F7DDE422EF}"/>
                  </a:ext>
                </a:extLst>
              </p:cNvPr>
              <p:cNvCxnSpPr/>
              <p:nvPr/>
            </p:nvCxnSpPr>
            <p:spPr>
              <a:xfrm>
                <a:off x="7654420" y="5900502"/>
                <a:ext cx="63486" cy="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7BE4FAB-DCFC-4CB0-8A08-B9D369DCD031}"/>
                </a:ext>
              </a:extLst>
            </p:cNvPr>
            <p:cNvSpPr/>
            <p:nvPr/>
          </p:nvSpPr>
          <p:spPr>
            <a:xfrm>
              <a:off x="8820021" y="2285485"/>
              <a:ext cx="47615" cy="547794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16828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 7">
            <a:extLst>
              <a:ext uri="{FF2B5EF4-FFF2-40B4-BE49-F238E27FC236}">
                <a16:creationId xmlns:a16="http://schemas.microsoft.com/office/drawing/2014/main" id="{DD5C6201-CF06-459E-9937-180CA8901280}"/>
              </a:ext>
            </a:extLst>
          </p:cNvPr>
          <p:cNvSpPr txBox="1">
            <a:spLocks/>
          </p:cNvSpPr>
          <p:nvPr/>
        </p:nvSpPr>
        <p:spPr>
          <a:xfrm>
            <a:off x="521207" y="448056"/>
            <a:ext cx="11185240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4&gt; Classification des capteurs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8C8BC3B-AFCD-20C0-0EA8-B2640736D9F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769"/>
          <a:stretch/>
        </p:blipFill>
        <p:spPr>
          <a:xfrm>
            <a:off x="1068047" y="1589903"/>
            <a:ext cx="10069509" cy="442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78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 7">
            <a:extLst>
              <a:ext uri="{FF2B5EF4-FFF2-40B4-BE49-F238E27FC236}">
                <a16:creationId xmlns:a16="http://schemas.microsoft.com/office/drawing/2014/main" id="{DD5C6201-CF06-459E-9937-180CA8901280}"/>
              </a:ext>
            </a:extLst>
          </p:cNvPr>
          <p:cNvSpPr txBox="1">
            <a:spLocks/>
          </p:cNvSpPr>
          <p:nvPr/>
        </p:nvSpPr>
        <p:spPr>
          <a:xfrm>
            <a:off x="521207" y="448056"/>
            <a:ext cx="11185240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5&gt; Caractéristiques des capteurs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EF2B558-E037-CD71-335E-518A630FD70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96"/>
          <a:stretch/>
        </p:blipFill>
        <p:spPr>
          <a:xfrm>
            <a:off x="3145911" y="1266399"/>
            <a:ext cx="5900178" cy="528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13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 7">
            <a:extLst>
              <a:ext uri="{FF2B5EF4-FFF2-40B4-BE49-F238E27FC236}">
                <a16:creationId xmlns:a16="http://schemas.microsoft.com/office/drawing/2014/main" id="{DD5C6201-CF06-459E-9937-180CA8901280}"/>
              </a:ext>
            </a:extLst>
          </p:cNvPr>
          <p:cNvSpPr txBox="1">
            <a:spLocks/>
          </p:cNvSpPr>
          <p:nvPr/>
        </p:nvSpPr>
        <p:spPr>
          <a:xfrm>
            <a:off x="521207" y="448056"/>
            <a:ext cx="11185240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5&gt; Caractéristiques des capteurs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EF2B558-E037-CD71-335E-518A630FD7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96" r="50000" b="51179"/>
          <a:stretch/>
        </p:blipFill>
        <p:spPr>
          <a:xfrm>
            <a:off x="1675572" y="2711192"/>
            <a:ext cx="8451660" cy="29564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5E445BE-3B42-886C-2ADA-CCCDDC414681}"/>
              </a:ext>
            </a:extLst>
          </p:cNvPr>
          <p:cNvSpPr/>
          <p:nvPr/>
        </p:nvSpPr>
        <p:spPr>
          <a:xfrm>
            <a:off x="7784757" y="4917989"/>
            <a:ext cx="2430162" cy="823784"/>
          </a:xfrm>
          <a:prstGeom prst="rect">
            <a:avLst/>
          </a:prstGeom>
          <a:solidFill>
            <a:srgbClr val="F5F5F5"/>
          </a:solidFill>
          <a:ln>
            <a:solidFill>
              <a:srgbClr val="F5F5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251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 7">
            <a:extLst>
              <a:ext uri="{FF2B5EF4-FFF2-40B4-BE49-F238E27FC236}">
                <a16:creationId xmlns:a16="http://schemas.microsoft.com/office/drawing/2014/main" id="{DD5C6201-CF06-459E-9937-180CA8901280}"/>
              </a:ext>
            </a:extLst>
          </p:cNvPr>
          <p:cNvSpPr txBox="1">
            <a:spLocks/>
          </p:cNvSpPr>
          <p:nvPr/>
        </p:nvSpPr>
        <p:spPr>
          <a:xfrm>
            <a:off x="521207" y="448056"/>
            <a:ext cx="11185240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5&gt; Caractéristiques des capteurs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EF2B558-E037-CD71-335E-518A630FD7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47" r="50000" b="37566"/>
          <a:stretch/>
        </p:blipFill>
        <p:spPr>
          <a:xfrm>
            <a:off x="1671461" y="1828800"/>
            <a:ext cx="8436365" cy="398714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8A0F6D-EFF9-B78C-AB51-131F76B1FF56}"/>
              </a:ext>
            </a:extLst>
          </p:cNvPr>
          <p:cNvSpPr/>
          <p:nvPr/>
        </p:nvSpPr>
        <p:spPr>
          <a:xfrm>
            <a:off x="1671461" y="1606377"/>
            <a:ext cx="4605771" cy="980303"/>
          </a:xfrm>
          <a:prstGeom prst="rect">
            <a:avLst/>
          </a:prstGeom>
          <a:solidFill>
            <a:srgbClr val="F5F5F5"/>
          </a:solidFill>
          <a:ln>
            <a:solidFill>
              <a:srgbClr val="F5F5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6E332C-60B9-566A-FB15-6E593164F900}"/>
              </a:ext>
            </a:extLst>
          </p:cNvPr>
          <p:cNvSpPr/>
          <p:nvPr/>
        </p:nvSpPr>
        <p:spPr>
          <a:xfrm>
            <a:off x="1370780" y="5651157"/>
            <a:ext cx="9338409" cy="758787"/>
          </a:xfrm>
          <a:prstGeom prst="rect">
            <a:avLst/>
          </a:prstGeom>
          <a:solidFill>
            <a:srgbClr val="F5F5F5"/>
          </a:solidFill>
          <a:ln>
            <a:solidFill>
              <a:srgbClr val="F5F5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637D72-F29D-0DA1-8705-203280EFA4A6}"/>
              </a:ext>
            </a:extLst>
          </p:cNvPr>
          <p:cNvSpPr/>
          <p:nvPr/>
        </p:nvSpPr>
        <p:spPr>
          <a:xfrm>
            <a:off x="7562334" y="3170206"/>
            <a:ext cx="2726725" cy="2728086"/>
          </a:xfrm>
          <a:prstGeom prst="rect">
            <a:avLst/>
          </a:prstGeom>
          <a:solidFill>
            <a:srgbClr val="F5F5F5"/>
          </a:solidFill>
          <a:ln>
            <a:solidFill>
              <a:srgbClr val="F5F5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712D50-C801-734C-8FB6-0DB87562A556}"/>
              </a:ext>
            </a:extLst>
          </p:cNvPr>
          <p:cNvSpPr/>
          <p:nvPr/>
        </p:nvSpPr>
        <p:spPr>
          <a:xfrm>
            <a:off x="6203092" y="4497858"/>
            <a:ext cx="4238367" cy="1552833"/>
          </a:xfrm>
          <a:prstGeom prst="rect">
            <a:avLst/>
          </a:prstGeom>
          <a:solidFill>
            <a:srgbClr val="F5F5F5"/>
          </a:solidFill>
          <a:ln>
            <a:solidFill>
              <a:srgbClr val="F5F5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100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 7">
            <a:extLst>
              <a:ext uri="{FF2B5EF4-FFF2-40B4-BE49-F238E27FC236}">
                <a16:creationId xmlns:a16="http://schemas.microsoft.com/office/drawing/2014/main" id="{DD5C6201-CF06-459E-9937-180CA8901280}"/>
              </a:ext>
            </a:extLst>
          </p:cNvPr>
          <p:cNvSpPr txBox="1">
            <a:spLocks/>
          </p:cNvSpPr>
          <p:nvPr/>
        </p:nvSpPr>
        <p:spPr>
          <a:xfrm>
            <a:off x="521207" y="448056"/>
            <a:ext cx="11185240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b="1" i="1" dirty="0">
                <a:solidFill>
                  <a:srgbClr val="C00000"/>
                </a:solidFill>
                <a:latin typeface="Segoe Print" panose="02000600000000000000" pitchFamily="2" charset="0"/>
                <a:cs typeface="Segoe UI Light" panose="020B0502040204020203" pitchFamily="34" charset="0"/>
              </a:rPr>
              <a:t>5&gt; Caractéristiques des capteurs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EF2B558-E037-CD71-335E-518A630FD7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28" r="73311" b="25293"/>
          <a:stretch/>
        </p:blipFill>
        <p:spPr>
          <a:xfrm>
            <a:off x="1688757" y="2660822"/>
            <a:ext cx="4489621" cy="2987622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483DE4EB-A84D-D1EC-7D8B-B905F602C1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03" t="50903" r="50000" b="43409"/>
          <a:stretch/>
        </p:blipFill>
        <p:spPr>
          <a:xfrm>
            <a:off x="7774163" y="1788395"/>
            <a:ext cx="2320847" cy="1340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47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DocBienvenu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684340_TF10001108" id="{21D781BD-D87E-410F-98B2-1F83A9D33089}" vid="{EAAC1C9A-8D2C-4710-8D5B-945A6982405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Bienvenue dans PowerPoint</Template>
  <TotalTime>2422</TotalTime>
  <Words>439</Words>
  <Application>Microsoft Office PowerPoint</Application>
  <PresentationFormat>Grand écran</PresentationFormat>
  <Paragraphs>103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Arial</vt:lpstr>
      <vt:lpstr>Calibri</vt:lpstr>
      <vt:lpstr>Segoe Print</vt:lpstr>
      <vt:lpstr>Segoe UI</vt:lpstr>
      <vt:lpstr>Segoe UI Light</vt:lpstr>
      <vt:lpstr>DocBienvenue</vt:lpstr>
      <vt:lpstr>Nature de l’information</vt:lpstr>
      <vt:lpstr>1&gt; Chaine d’information</vt:lpstr>
      <vt:lpstr>2&gt; Applications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Avez-vous des 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Bienvenue dans PowerPoint</dc:title>
  <dc:creator>Yann</dc:creator>
  <cp:keywords/>
  <cp:lastModifiedBy>Yann</cp:lastModifiedBy>
  <cp:revision>95</cp:revision>
  <dcterms:created xsi:type="dcterms:W3CDTF">2019-09-05T20:41:49Z</dcterms:created>
  <dcterms:modified xsi:type="dcterms:W3CDTF">2023-12-18T19:10:53Z</dcterms:modified>
  <cp:version/>
</cp:coreProperties>
</file>